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wav" ContentType="audio/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2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3.xml" ContentType="application/vnd.openxmlformats-officedocument.presentationml.notesSl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notesSlides/notesSlide4.xml" ContentType="application/vnd.openxmlformats-officedocument.presentationml.notesSlide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notesSlides/notesSlide10.xml" ContentType="application/vnd.openxmlformats-officedocument.presentationml.notesSlide+xml"/>
  <Override PartName="/ppt/ink/ink1.xml" ContentType="application/inkml+xml"/>
  <Override PartName="/ppt/notesSlides/notesSlide11.xml" ContentType="application/vnd.openxmlformats-officedocument.presentationml.notesSlide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51" r:id="rId1"/>
  </p:sldMasterIdLst>
  <p:notesMasterIdLst>
    <p:notesMasterId r:id="rId35"/>
  </p:notesMasterIdLst>
  <p:handoutMasterIdLst>
    <p:handoutMasterId r:id="rId36"/>
  </p:handoutMasterIdLst>
  <p:sldIdLst>
    <p:sldId id="380" r:id="rId2"/>
    <p:sldId id="347" r:id="rId3"/>
    <p:sldId id="376" r:id="rId4"/>
    <p:sldId id="375" r:id="rId5"/>
    <p:sldId id="374" r:id="rId6"/>
    <p:sldId id="383" r:id="rId7"/>
    <p:sldId id="382" r:id="rId8"/>
    <p:sldId id="390" r:id="rId9"/>
    <p:sldId id="278" r:id="rId10"/>
    <p:sldId id="381" r:id="rId11"/>
    <p:sldId id="384" r:id="rId12"/>
    <p:sldId id="316" r:id="rId13"/>
    <p:sldId id="379" r:id="rId14"/>
    <p:sldId id="385" r:id="rId15"/>
    <p:sldId id="288" r:id="rId16"/>
    <p:sldId id="320" r:id="rId17"/>
    <p:sldId id="326" r:id="rId18"/>
    <p:sldId id="325" r:id="rId19"/>
    <p:sldId id="324" r:id="rId20"/>
    <p:sldId id="323" r:id="rId21"/>
    <p:sldId id="332" r:id="rId22"/>
    <p:sldId id="322" r:id="rId23"/>
    <p:sldId id="321" r:id="rId24"/>
    <p:sldId id="330" r:id="rId25"/>
    <p:sldId id="328" r:id="rId26"/>
    <p:sldId id="327" r:id="rId27"/>
    <p:sldId id="310" r:id="rId28"/>
    <p:sldId id="391" r:id="rId29"/>
    <p:sldId id="336" r:id="rId30"/>
    <p:sldId id="359" r:id="rId31"/>
    <p:sldId id="356" r:id="rId32"/>
    <p:sldId id="357" r:id="rId33"/>
    <p:sldId id="365" r:id="rId34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152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 userDrawn="1">
          <p15:clr>
            <a:srgbClr val="A4A3A4"/>
          </p15:clr>
        </p15:guide>
        <p15:guide id="2" pos="221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7784" autoAdjust="0"/>
    <p:restoredTop sz="86323" autoAdjust="0"/>
  </p:normalViewPr>
  <p:slideViewPr>
    <p:cSldViewPr>
      <p:cViewPr varScale="1">
        <p:scale>
          <a:sx n="74" d="100"/>
          <a:sy n="74" d="100"/>
        </p:scale>
        <p:origin x="744" y="60"/>
      </p:cViewPr>
      <p:guideLst>
        <p:guide orient="horz" pos="1152"/>
        <p:guide pos="2160"/>
      </p:guideLst>
    </p:cSldViewPr>
  </p:slideViewPr>
  <p:outlineViewPr>
    <p:cViewPr>
      <p:scale>
        <a:sx n="33" d="100"/>
        <a:sy n="33" d="100"/>
      </p:scale>
      <p:origin x="0" y="25476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924"/>
    </p:cViewPr>
  </p:sorterViewPr>
  <p:notesViewPr>
    <p:cSldViewPr>
      <p:cViewPr varScale="1">
        <p:scale>
          <a:sx n="82" d="100"/>
          <a:sy n="82" d="100"/>
        </p:scale>
        <p:origin x="-3132" y="-84"/>
      </p:cViewPr>
      <p:guideLst>
        <p:guide orient="horz" pos="2932"/>
        <p:guide pos="221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r>
              <a:rPr lang="en-US" dirty="0"/>
              <a:t>MYPF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8131" y="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88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203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r>
              <a:rPr lang="en-US" dirty="0"/>
              <a:t>Chapter 9</a:t>
            </a:r>
          </a:p>
        </p:txBody>
      </p:sp>
      <p:sp>
        <p:nvSpPr>
          <p:cNvPr id="788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8131" y="884203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C831016F-7D67-4F8B-994C-DD43028B5EC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440" units="cm"/>
          <inkml:channel name="Y" type="integer" max="900" units="cm"/>
          <inkml:channel name="T" type="integer" max="2.14748E9" units="dev"/>
        </inkml:traceFormat>
        <inkml:channelProperties>
          <inkml:channelProperty channel="X" name="resolution" value="50.34965" units="1/cm"/>
          <inkml:channelProperty channel="Y" name="resolution" value="50.27933" units="1/cm"/>
          <inkml:channelProperty channel="T" name="resolution" value="1" units="1/dev"/>
        </inkml:channelProperties>
      </inkml:inkSource>
      <inkml:timestamp xml:id="ts0" timeString="2020-12-14T17:39:40.89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19622 18415 0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r>
              <a:rPr lang="en-US" dirty="0"/>
              <a:t>MYPF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8131" y="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2310" y="4421823"/>
            <a:ext cx="5618480" cy="4189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68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203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r>
              <a:rPr lang="en-US" dirty="0"/>
              <a:t>Chapter 9</a:t>
            </a:r>
          </a:p>
        </p:txBody>
      </p:sp>
      <p:sp>
        <p:nvSpPr>
          <p:cNvPr id="768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8131" y="884203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1E5DAF5B-3F77-4E12-9D6E-2B78634CEE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4275" y="698500"/>
            <a:ext cx="46545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MYPF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Chapter 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DAF5B-3F77-4E12-9D6E-2B78634CEEBD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4275" y="698500"/>
            <a:ext cx="46545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MYPF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Chapter 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DAF5B-3F77-4E12-9D6E-2B78634CEEB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4275" y="698500"/>
            <a:ext cx="46545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MYPF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Chapter 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DAF5B-3F77-4E12-9D6E-2B78634CEEB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4275" y="698500"/>
            <a:ext cx="46545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MYPF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Chapter 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DAF5B-3F77-4E12-9D6E-2B78634CEEB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4275" y="698500"/>
            <a:ext cx="46545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MYPF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Chapter 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DAF5B-3F77-4E12-9D6E-2B78634CEEB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4275" y="698500"/>
            <a:ext cx="46545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MYPF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Chapter 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DAF5B-3F77-4E12-9D6E-2B78634CEEB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4275" y="698500"/>
            <a:ext cx="46545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MYPF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Chapter 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DAF5B-3F77-4E12-9D6E-2B78634CEEBD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4275" y="698500"/>
            <a:ext cx="46545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MYPF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Chapter 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DAF5B-3F77-4E12-9D6E-2B78634CEEBD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4275" y="698500"/>
            <a:ext cx="46545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MYPF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Chapter 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DAF5B-3F77-4E12-9D6E-2B78634CEEBD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4275" y="698500"/>
            <a:ext cx="46545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MYPF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Chapter 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DAF5B-3F77-4E12-9D6E-2B78634CEEBD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4275" y="698500"/>
            <a:ext cx="46545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MYPF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Chapter 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DAF5B-3F77-4E12-9D6E-2B78634CEEBD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4275" y="698500"/>
            <a:ext cx="46545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MYPF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Chapter 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DAF5B-3F77-4E12-9D6E-2B78634CEEB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4275" y="698500"/>
            <a:ext cx="46545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MYPF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Chapter 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DAF5B-3F77-4E12-9D6E-2B78634CEEBD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4275" y="698500"/>
            <a:ext cx="46545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MYPF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Chapter 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DAF5B-3F77-4E12-9D6E-2B78634CEEBD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4275" y="698500"/>
            <a:ext cx="46545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MYPF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Chapter 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DAF5B-3F77-4E12-9D6E-2B78634CEEBD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4275" y="698500"/>
            <a:ext cx="46545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MYPF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Chapter 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DAF5B-3F77-4E12-9D6E-2B78634CEEBD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4275" y="698500"/>
            <a:ext cx="46545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MYPF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Chapter 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DAF5B-3F77-4E12-9D6E-2B78634CEEBD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4275" y="698500"/>
            <a:ext cx="46545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MYPF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Chapter 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DAF5B-3F77-4E12-9D6E-2B78634CEEBD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4275" y="698500"/>
            <a:ext cx="46545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MYPF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Chapter 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DAF5B-3F77-4E12-9D6E-2B78634CEEBD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4275" y="698500"/>
            <a:ext cx="46545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MYPF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Chapter 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DAF5B-3F77-4E12-9D6E-2B78634CEEBD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4275" y="698500"/>
            <a:ext cx="46545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MYPF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Chapter 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DAF5B-3F77-4E12-9D6E-2B78634CEEBD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4275" y="698500"/>
            <a:ext cx="46545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MYPF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Chapter 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DAF5B-3F77-4E12-9D6E-2B78634CEEBD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4275" y="698500"/>
            <a:ext cx="46545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MYPF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Chapter 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DAF5B-3F77-4E12-9D6E-2B78634CEEB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4275" y="698500"/>
            <a:ext cx="46545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MYPF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Chapter 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DAF5B-3F77-4E12-9D6E-2B78634CEEBD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4275" y="698500"/>
            <a:ext cx="46545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MYPF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Chapter 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DAF5B-3F77-4E12-9D6E-2B78634CEEBD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4275" y="698500"/>
            <a:ext cx="46545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MYPF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Chapter 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DAF5B-3F77-4E12-9D6E-2B78634CEEBD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4275" y="698500"/>
            <a:ext cx="46545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MYPF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Chapter 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DAF5B-3F77-4E12-9D6E-2B78634CEEB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4275" y="698500"/>
            <a:ext cx="46545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MYPF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Chapter 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DAF5B-3F77-4E12-9D6E-2B78634CEEB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4275" y="698500"/>
            <a:ext cx="46545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MYPF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Chapter 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DAF5B-3F77-4E12-9D6E-2B78634CEEB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4275" y="698500"/>
            <a:ext cx="46545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MYPF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Chapter 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DAF5B-3F77-4E12-9D6E-2B78634CEEB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MYPF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Chapter 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DAF5B-3F77-4E12-9D6E-2B78634CEEB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4275" y="698500"/>
            <a:ext cx="46545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MYPF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Chapter 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DAF5B-3F77-4E12-9D6E-2B78634CEEB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667000" y="3657600"/>
            <a:ext cx="5867400" cy="25146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rgbClr val="C9E9FF"/>
              </a:gs>
              <a:gs pos="100000">
                <a:schemeClr val="bg1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5486400" y="685800"/>
            <a:ext cx="3657600" cy="4572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9933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914401" y="1631950"/>
            <a:ext cx="8226425" cy="0"/>
          </a:xfrm>
          <a:prstGeom prst="line">
            <a:avLst/>
          </a:prstGeom>
          <a:noFill/>
          <a:ln w="38100">
            <a:solidFill>
              <a:srgbClr val="990099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524000" y="1524000"/>
            <a:ext cx="4191000" cy="1524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80008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447800" y="0"/>
            <a:ext cx="1219200" cy="2819400"/>
          </a:xfrm>
          <a:prstGeom prst="rect">
            <a:avLst/>
          </a:prstGeom>
          <a:gradFill rotWithShape="1">
            <a:gsLst>
              <a:gs pos="0">
                <a:srgbClr val="75C7FF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685800"/>
            <a:ext cx="3657600" cy="4572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182880" anchor="ctr"/>
          <a:lstStyle/>
          <a:p>
            <a:pPr>
              <a:defRPr/>
            </a:pPr>
            <a:r>
              <a:rPr lang="en-US" sz="2400" dirty="0"/>
              <a:t>Chapter</a:t>
            </a:r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>
            <a:off x="8610600" y="381000"/>
            <a:ext cx="0" cy="4191000"/>
          </a:xfrm>
          <a:prstGeom prst="line">
            <a:avLst/>
          </a:prstGeom>
          <a:noFill/>
          <a:ln w="38100">
            <a:solidFill>
              <a:srgbClr val="EA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2667000" y="1600200"/>
            <a:ext cx="5943600" cy="2057400"/>
          </a:xfrm>
          <a:prstGeom prst="rect">
            <a:avLst/>
          </a:prstGeom>
          <a:solidFill>
            <a:srgbClr val="EA0000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81932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812925" y="3886200"/>
            <a:ext cx="6797675" cy="22860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1934" name="Rectangle 14"/>
          <p:cNvSpPr>
            <a:spLocks noGrp="1" noChangeArrowheads="1"/>
          </p:cNvSpPr>
          <p:nvPr>
            <p:ph type="ctrTitle"/>
          </p:nvPr>
        </p:nvSpPr>
        <p:spPr>
          <a:xfrm>
            <a:off x="2667000" y="1600200"/>
            <a:ext cx="5943600" cy="205740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Times New Roman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001000" y="6381750"/>
            <a:ext cx="1066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812AAFF8-0C10-478E-A0DD-3379C33CFF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8001000" y="6019800"/>
            <a:ext cx="12192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Chapter 9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001000" y="6381750"/>
            <a:ext cx="1066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5F440B5F-EA69-4DF2-9FEA-6C61FBBCBA4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8001000" y="6019800"/>
            <a:ext cx="12192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Chapter 9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1" y="1828801"/>
            <a:ext cx="3924300" cy="4297363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62501" y="1828801"/>
            <a:ext cx="3924300" cy="42973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001000" y="6381750"/>
            <a:ext cx="1066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4919257F-2EF9-494D-B3A7-B073222C5A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8001000" y="6019800"/>
            <a:ext cx="12192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Chapter 9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1" y="1828801"/>
            <a:ext cx="3924300" cy="4297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1" y="1828801"/>
            <a:ext cx="3924300" cy="4297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001000" y="6381750"/>
            <a:ext cx="1066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7C5C9FCA-4A50-4DB6-846E-3C415B3DEC2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8001000" y="6019800"/>
            <a:ext cx="12192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Chapter 9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001000" y="6381750"/>
            <a:ext cx="1066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98182C7A-0A6B-441C-9EA8-F656C71B3A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8001000" y="6019800"/>
            <a:ext cx="12192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Chapter 9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001000" y="6381750"/>
            <a:ext cx="1066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1ADEAAD7-9B04-428D-ADDA-17B7B3BD954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8001000" y="6019800"/>
            <a:ext cx="12192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Chapter 9</a:t>
            </a:r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Oval 2"/>
          <p:cNvSpPr>
            <a:spLocks noChangeAspect="1" noChangeArrowheads="1"/>
          </p:cNvSpPr>
          <p:nvPr/>
        </p:nvSpPr>
        <p:spPr bwMode="auto">
          <a:xfrm>
            <a:off x="304800" y="0"/>
            <a:ext cx="3352800" cy="3352800"/>
          </a:xfrm>
          <a:prstGeom prst="ellipse">
            <a:avLst/>
          </a:prstGeom>
          <a:gradFill rotWithShape="1">
            <a:gsLst>
              <a:gs pos="0">
                <a:srgbClr val="CDEBFF"/>
              </a:gs>
              <a:gs pos="100000">
                <a:srgbClr val="CDEBFF">
                  <a:gamma/>
                  <a:tint val="0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80899" name="Rectangle 3"/>
          <p:cNvSpPr>
            <a:spLocks noChangeArrowheads="1"/>
          </p:cNvSpPr>
          <p:nvPr/>
        </p:nvSpPr>
        <p:spPr bwMode="auto">
          <a:xfrm>
            <a:off x="6781800" y="228600"/>
            <a:ext cx="2362200" cy="4572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7DBC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80901" name="Rectangle 5"/>
          <p:cNvSpPr>
            <a:spLocks noChangeArrowheads="1"/>
          </p:cNvSpPr>
          <p:nvPr/>
        </p:nvSpPr>
        <p:spPr bwMode="auto">
          <a:xfrm>
            <a:off x="0" y="3659188"/>
            <a:ext cx="685800" cy="27416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75C7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80902" name="Line 6"/>
          <p:cNvSpPr>
            <a:spLocks noChangeShapeType="1"/>
          </p:cNvSpPr>
          <p:nvPr/>
        </p:nvSpPr>
        <p:spPr bwMode="auto">
          <a:xfrm>
            <a:off x="8763000" y="1"/>
            <a:ext cx="0" cy="2741613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0903" name="Rectangle 7"/>
          <p:cNvSpPr>
            <a:spLocks noChangeArrowheads="1"/>
          </p:cNvSpPr>
          <p:nvPr/>
        </p:nvSpPr>
        <p:spPr bwMode="auto">
          <a:xfrm>
            <a:off x="0" y="0"/>
            <a:ext cx="457200" cy="16002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80906" name="Rectangle 10"/>
          <p:cNvSpPr>
            <a:spLocks noChangeArrowheads="1"/>
          </p:cNvSpPr>
          <p:nvPr/>
        </p:nvSpPr>
        <p:spPr bwMode="auto">
          <a:xfrm>
            <a:off x="7315200" y="685800"/>
            <a:ext cx="1828800" cy="1524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80907" name="Line 11"/>
          <p:cNvSpPr>
            <a:spLocks noChangeShapeType="1"/>
          </p:cNvSpPr>
          <p:nvPr/>
        </p:nvSpPr>
        <p:spPr bwMode="auto">
          <a:xfrm>
            <a:off x="457200" y="3810001"/>
            <a:ext cx="0" cy="2741613"/>
          </a:xfrm>
          <a:prstGeom prst="line">
            <a:avLst/>
          </a:prstGeom>
          <a:noFill/>
          <a:ln w="38100">
            <a:solidFill>
              <a:srgbClr val="336699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2400"/>
            <a:ext cx="8229600" cy="109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0909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524001"/>
            <a:ext cx="8001000" cy="460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65" r:id="rId2"/>
    <p:sldLayoutId id="2147483666" r:id="rId3"/>
    <p:sldLayoutId id="214748367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transition>
    <p:wipe dir="r"/>
  </p:transition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800080"/>
        </a:buClr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800080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800080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800080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800080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800080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800080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7" Type="http://schemas.openxmlformats.org/officeDocument/2006/relationships/notesSlide" Target="../notesSlides/notesSlide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5.xml"/><Relationship Id="rId4" Type="http://schemas.openxmlformats.org/officeDocument/2006/relationships/tags" Target="../tags/tag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3" Type="http://schemas.openxmlformats.org/officeDocument/2006/relationships/tags" Target="../tags/tag35.xml"/><Relationship Id="rId7" Type="http://schemas.openxmlformats.org/officeDocument/2006/relationships/slide" Target="slide8.xml"/><Relationship Id="rId2" Type="http://schemas.openxmlformats.org/officeDocument/2006/relationships/tags" Target="../tags/tag34.xml"/><Relationship Id="rId1" Type="http://schemas.openxmlformats.org/officeDocument/2006/relationships/tags" Target="../tags/tag33.xml"/><Relationship Id="rId6" Type="http://schemas.openxmlformats.org/officeDocument/2006/relationships/slide" Target="slide7.xml"/><Relationship Id="rId5" Type="http://schemas.openxmlformats.org/officeDocument/2006/relationships/notesSlide" Target="../notesSlides/notesSlide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2.xml"/><Relationship Id="rId9" Type="http://schemas.openxmlformats.org/officeDocument/2006/relationships/customXml" Target="../ink/ink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tags" Target="../tags/tag43.xml"/><Relationship Id="rId13" Type="http://schemas.openxmlformats.org/officeDocument/2006/relationships/image" Target="../media/image1.wmf"/><Relationship Id="rId3" Type="http://schemas.openxmlformats.org/officeDocument/2006/relationships/tags" Target="../tags/tag38.xml"/><Relationship Id="rId7" Type="http://schemas.openxmlformats.org/officeDocument/2006/relationships/tags" Target="../tags/tag42.xml"/><Relationship Id="rId12" Type="http://schemas.openxmlformats.org/officeDocument/2006/relationships/notesSlide" Target="../notesSlides/notesSlide12.xml"/><Relationship Id="rId2" Type="http://schemas.openxmlformats.org/officeDocument/2006/relationships/tags" Target="../tags/tag37.xml"/><Relationship Id="rId16" Type="http://schemas.openxmlformats.org/officeDocument/2006/relationships/slide" Target="slide10.xml"/><Relationship Id="rId1" Type="http://schemas.openxmlformats.org/officeDocument/2006/relationships/tags" Target="../tags/tag36.xml"/><Relationship Id="rId6" Type="http://schemas.openxmlformats.org/officeDocument/2006/relationships/tags" Target="../tags/tag41.xml"/><Relationship Id="rId11" Type="http://schemas.openxmlformats.org/officeDocument/2006/relationships/slideLayout" Target="../slideLayouts/slideLayout12.xml"/><Relationship Id="rId5" Type="http://schemas.openxmlformats.org/officeDocument/2006/relationships/tags" Target="../tags/tag40.xml"/><Relationship Id="rId15" Type="http://schemas.openxmlformats.org/officeDocument/2006/relationships/slide" Target="slide8.xml"/><Relationship Id="rId10" Type="http://schemas.openxmlformats.org/officeDocument/2006/relationships/tags" Target="../tags/tag45.xml"/><Relationship Id="rId4" Type="http://schemas.openxmlformats.org/officeDocument/2006/relationships/tags" Target="../tags/tag39.xml"/><Relationship Id="rId9" Type="http://schemas.openxmlformats.org/officeDocument/2006/relationships/tags" Target="../tags/tag44.xml"/><Relationship Id="rId14" Type="http://schemas.openxmlformats.org/officeDocument/2006/relationships/slide" Target="slide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7.xml"/><Relationship Id="rId13" Type="http://schemas.openxmlformats.org/officeDocument/2006/relationships/slideLayout" Target="../slideLayouts/slideLayout2.xml"/><Relationship Id="rId3" Type="http://schemas.openxmlformats.org/officeDocument/2006/relationships/tags" Target="../tags/tag12.xml"/><Relationship Id="rId7" Type="http://schemas.openxmlformats.org/officeDocument/2006/relationships/tags" Target="../tags/tag16.xml"/><Relationship Id="rId12" Type="http://schemas.openxmlformats.org/officeDocument/2006/relationships/tags" Target="../tags/tag21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tags" Target="../tags/tag15.xml"/><Relationship Id="rId11" Type="http://schemas.openxmlformats.org/officeDocument/2006/relationships/tags" Target="../tags/tag20.xml"/><Relationship Id="rId5" Type="http://schemas.openxmlformats.org/officeDocument/2006/relationships/tags" Target="../tags/tag14.xml"/><Relationship Id="rId10" Type="http://schemas.openxmlformats.org/officeDocument/2006/relationships/tags" Target="../tags/tag19.xml"/><Relationship Id="rId4" Type="http://schemas.openxmlformats.org/officeDocument/2006/relationships/tags" Target="../tags/tag13.xml"/><Relationship Id="rId9" Type="http://schemas.openxmlformats.org/officeDocument/2006/relationships/tags" Target="../tags/tag18.xml"/><Relationship Id="rId1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29.xml"/><Relationship Id="rId13" Type="http://schemas.openxmlformats.org/officeDocument/2006/relationships/notesSlide" Target="../notesSlides/notesSlide5.xml"/><Relationship Id="rId3" Type="http://schemas.openxmlformats.org/officeDocument/2006/relationships/tags" Target="../tags/tag24.xml"/><Relationship Id="rId7" Type="http://schemas.openxmlformats.org/officeDocument/2006/relationships/tags" Target="../tags/tag28.xml"/><Relationship Id="rId12" Type="http://schemas.openxmlformats.org/officeDocument/2006/relationships/slideLayout" Target="../slideLayouts/slideLayout2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11" Type="http://schemas.openxmlformats.org/officeDocument/2006/relationships/tags" Target="../tags/tag32.xml"/><Relationship Id="rId5" Type="http://schemas.openxmlformats.org/officeDocument/2006/relationships/tags" Target="../tags/tag26.xml"/><Relationship Id="rId10" Type="http://schemas.openxmlformats.org/officeDocument/2006/relationships/tags" Target="../tags/tag31.xml"/><Relationship Id="rId4" Type="http://schemas.openxmlformats.org/officeDocument/2006/relationships/tags" Target="../tags/tag25.xml"/><Relationship Id="rId9" Type="http://schemas.openxmlformats.org/officeDocument/2006/relationships/tags" Target="../tags/tag3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Checking Account Forms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8287" y="1249362"/>
            <a:ext cx="8001000" cy="4602163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Check Register </a:t>
            </a:r>
            <a:r>
              <a:rPr lang="en-US" dirty="0"/>
              <a:t>- booklet used to record your checking account transactions – use an App</a:t>
            </a:r>
          </a:p>
          <a:p>
            <a:r>
              <a:rPr lang="en-US" dirty="0">
                <a:solidFill>
                  <a:srgbClr val="FF0000"/>
                </a:solidFill>
              </a:rPr>
              <a:t>Bank Statement </a:t>
            </a:r>
            <a:r>
              <a:rPr lang="en-US" dirty="0"/>
              <a:t>– monthly statement sent from the bank listing all transactions from the previous month</a:t>
            </a:r>
          </a:p>
          <a:p>
            <a:r>
              <a:rPr lang="en-US" b="1" dirty="0">
                <a:solidFill>
                  <a:srgbClr val="FF0000"/>
                </a:solidFill>
              </a:rPr>
              <a:t>bank reconciliation </a:t>
            </a:r>
            <a:r>
              <a:rPr lang="en-US" dirty="0"/>
              <a:t>The process of matching your checkbook register with the bank statement so that the balance is the same</a:t>
            </a:r>
          </a:p>
          <a:p>
            <a:r>
              <a:rPr lang="en-US" b="1" dirty="0">
                <a:solidFill>
                  <a:srgbClr val="FF0000"/>
                </a:solidFill>
              </a:rPr>
              <a:t>Outstanding transactions:  </a:t>
            </a:r>
            <a:r>
              <a:rPr lang="en-US" dirty="0"/>
              <a:t>when a person has issued a payment, either check, ATM, debit card transaction but  it has not yet cleared the bank account on which it is drawn.</a:t>
            </a:r>
          </a:p>
          <a:p>
            <a:pPr lvl="1"/>
            <a:r>
              <a:rPr lang="en-US" dirty="0"/>
              <a:t>May have cleared the bank, but you forgot to record it</a:t>
            </a:r>
          </a:p>
          <a:p>
            <a:pPr lvl="1"/>
            <a:r>
              <a:rPr lang="en-US" dirty="0"/>
              <a:t>You record it, the bank has no record on the statement for it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204" name="SMARTInkShape-404">
            <a:extLst>
              <a:ext uri="{FF2B5EF4-FFF2-40B4-BE49-F238E27FC236}">
                <a16:creationId xmlns:a16="http://schemas.microsoft.com/office/drawing/2014/main" id="{CAD48CFD-A63C-467D-A9D7-81B1E5C2AE07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6195059" y="1676401"/>
            <a:ext cx="7622" cy="7620"/>
          </a:xfrm>
          <a:custGeom>
            <a:avLst/>
            <a:gdLst/>
            <a:ahLst/>
            <a:cxnLst/>
            <a:rect l="0" t="0" r="0" b="0"/>
            <a:pathLst>
              <a:path w="7622" h="7620">
                <a:moveTo>
                  <a:pt x="7621" y="7619"/>
                </a:moveTo>
                <a:lnTo>
                  <a:pt x="7621" y="7619"/>
                </a:lnTo>
                <a:lnTo>
                  <a:pt x="7621" y="313"/>
                </a:lnTo>
                <a:lnTo>
                  <a:pt x="28" y="0"/>
                </a:lnTo>
                <a:lnTo>
                  <a:pt x="0" y="7619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" name="SMARTInkShape-413">
            <a:extLst>
              <a:ext uri="{FF2B5EF4-FFF2-40B4-BE49-F238E27FC236}">
                <a16:creationId xmlns:a16="http://schemas.microsoft.com/office/drawing/2014/main" id="{38C5D34E-41A5-4DB2-B783-C85EDE09A90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9288781" y="4465320"/>
            <a:ext cx="7620" cy="1"/>
          </a:xfrm>
          <a:custGeom>
            <a:avLst/>
            <a:gdLst/>
            <a:ahLst/>
            <a:cxnLst/>
            <a:rect l="0" t="0" r="0" b="0"/>
            <a:pathLst>
              <a:path w="7620" h="1">
                <a:moveTo>
                  <a:pt x="7619" y="0"/>
                </a:moveTo>
                <a:lnTo>
                  <a:pt x="7619" y="0"/>
                </a:lnTo>
                <a:lnTo>
                  <a:pt x="0" y="0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19" name="SMARTInkShape-Group142">
            <a:extLst>
              <a:ext uri="{FF2B5EF4-FFF2-40B4-BE49-F238E27FC236}">
                <a16:creationId xmlns:a16="http://schemas.microsoft.com/office/drawing/2014/main" id="{5CBA97B4-AB07-44BD-B5A2-4EE32ED28F25}"/>
              </a:ext>
            </a:extLst>
          </p:cNvPr>
          <p:cNvGrpSpPr/>
          <p:nvPr/>
        </p:nvGrpSpPr>
        <p:grpSpPr>
          <a:xfrm>
            <a:off x="6583680" y="5875020"/>
            <a:ext cx="944881" cy="38101"/>
            <a:chOff x="6583680" y="5875020"/>
            <a:chExt cx="944881" cy="38101"/>
          </a:xfrm>
        </p:grpSpPr>
        <p:sp>
          <p:nvSpPr>
            <p:cNvPr id="216" name="SMARTInkShape-414">
              <a:extLst>
                <a:ext uri="{FF2B5EF4-FFF2-40B4-BE49-F238E27FC236}">
                  <a16:creationId xmlns:a16="http://schemas.microsoft.com/office/drawing/2014/main" id="{E7D36FDD-FC17-4372-8267-35A3E2033BB3}"/>
                </a:ext>
              </a:extLst>
            </p:cNvPr>
            <p:cNvSpPr/>
            <p:nvPr>
              <p:custDataLst>
                <p:tags r:id="rId3"/>
              </p:custDataLst>
            </p:nvPr>
          </p:nvSpPr>
          <p:spPr>
            <a:xfrm>
              <a:off x="7520940" y="5890259"/>
              <a:ext cx="7621" cy="7622"/>
            </a:xfrm>
            <a:custGeom>
              <a:avLst/>
              <a:gdLst/>
              <a:ahLst/>
              <a:cxnLst/>
              <a:rect l="0" t="0" r="0" b="0"/>
              <a:pathLst>
                <a:path w="7621" h="7622">
                  <a:moveTo>
                    <a:pt x="7620" y="0"/>
                  </a:moveTo>
                  <a:lnTo>
                    <a:pt x="7620" y="0"/>
                  </a:lnTo>
                  <a:lnTo>
                    <a:pt x="3574" y="0"/>
                  </a:lnTo>
                  <a:lnTo>
                    <a:pt x="2383" y="848"/>
                  </a:lnTo>
                  <a:lnTo>
                    <a:pt x="1588" y="2259"/>
                  </a:lnTo>
                  <a:lnTo>
                    <a:pt x="0" y="7621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" name="SMARTInkShape-415">
              <a:extLst>
                <a:ext uri="{FF2B5EF4-FFF2-40B4-BE49-F238E27FC236}">
                  <a16:creationId xmlns:a16="http://schemas.microsoft.com/office/drawing/2014/main" id="{99E4EE6F-09C7-42C7-8A31-D6C4CBC2A924}"/>
                </a:ext>
              </a:extLst>
            </p:cNvPr>
            <p:cNvSpPr/>
            <p:nvPr>
              <p:custDataLst>
                <p:tags r:id="rId4"/>
              </p:custDataLst>
            </p:nvPr>
          </p:nvSpPr>
          <p:spPr>
            <a:xfrm>
              <a:off x="7490460" y="5913120"/>
              <a:ext cx="7621" cy="1"/>
            </a:xfrm>
            <a:custGeom>
              <a:avLst/>
              <a:gdLst/>
              <a:ahLst/>
              <a:cxnLst/>
              <a:rect l="0" t="0" r="0" b="0"/>
              <a:pathLst>
                <a:path w="7621" h="1">
                  <a:moveTo>
                    <a:pt x="7620" y="0"/>
                  </a:moveTo>
                  <a:lnTo>
                    <a:pt x="7620" y="0"/>
                  </a:lnTo>
                  <a:lnTo>
                    <a:pt x="0" y="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8" name="SMARTInkShape-416">
              <a:extLst>
                <a:ext uri="{FF2B5EF4-FFF2-40B4-BE49-F238E27FC236}">
                  <a16:creationId xmlns:a16="http://schemas.microsoft.com/office/drawing/2014/main" id="{7A465B35-F12D-4162-85BB-77BFC38CFE3B}"/>
                </a:ext>
              </a:extLst>
            </p:cNvPr>
            <p:cNvSpPr/>
            <p:nvPr>
              <p:custDataLst>
                <p:tags r:id="rId5"/>
              </p:custDataLst>
            </p:nvPr>
          </p:nvSpPr>
          <p:spPr>
            <a:xfrm>
              <a:off x="6583680" y="5875020"/>
              <a:ext cx="784861" cy="34802"/>
            </a:xfrm>
            <a:custGeom>
              <a:avLst/>
              <a:gdLst/>
              <a:ahLst/>
              <a:cxnLst/>
              <a:rect l="0" t="0" r="0" b="0"/>
              <a:pathLst>
                <a:path w="784861" h="34802">
                  <a:moveTo>
                    <a:pt x="784860" y="30480"/>
                  </a:moveTo>
                  <a:lnTo>
                    <a:pt x="784860" y="30480"/>
                  </a:lnTo>
                  <a:lnTo>
                    <a:pt x="748816" y="30480"/>
                  </a:lnTo>
                  <a:lnTo>
                    <a:pt x="728885" y="29634"/>
                  </a:lnTo>
                  <a:lnTo>
                    <a:pt x="693256" y="23567"/>
                  </a:lnTo>
                  <a:lnTo>
                    <a:pt x="661748" y="18907"/>
                  </a:lnTo>
                  <a:lnTo>
                    <a:pt x="623675" y="9001"/>
                  </a:lnTo>
                  <a:lnTo>
                    <a:pt x="585579" y="1181"/>
                  </a:lnTo>
                  <a:lnTo>
                    <a:pt x="548488" y="155"/>
                  </a:lnTo>
                  <a:lnTo>
                    <a:pt x="515756" y="20"/>
                  </a:lnTo>
                  <a:lnTo>
                    <a:pt x="479744" y="2"/>
                  </a:lnTo>
                  <a:lnTo>
                    <a:pt x="444281" y="0"/>
                  </a:lnTo>
                  <a:lnTo>
                    <a:pt x="411939" y="0"/>
                  </a:lnTo>
                  <a:lnTo>
                    <a:pt x="381091" y="0"/>
                  </a:lnTo>
                  <a:lnTo>
                    <a:pt x="349691" y="846"/>
                  </a:lnTo>
                  <a:lnTo>
                    <a:pt x="314012" y="6031"/>
                  </a:lnTo>
                  <a:lnTo>
                    <a:pt x="282255" y="11351"/>
                  </a:lnTo>
                  <a:lnTo>
                    <a:pt x="250675" y="19709"/>
                  </a:lnTo>
                  <a:lnTo>
                    <a:pt x="217219" y="24495"/>
                  </a:lnTo>
                  <a:lnTo>
                    <a:pt x="189757" y="29298"/>
                  </a:lnTo>
                  <a:lnTo>
                    <a:pt x="152301" y="32582"/>
                  </a:lnTo>
                  <a:lnTo>
                    <a:pt x="137115" y="34801"/>
                  </a:lnTo>
                  <a:lnTo>
                    <a:pt x="103099" y="31216"/>
                  </a:lnTo>
                  <a:lnTo>
                    <a:pt x="81577" y="29779"/>
                  </a:lnTo>
                  <a:lnTo>
                    <a:pt x="47995" y="23338"/>
                  </a:lnTo>
                  <a:lnTo>
                    <a:pt x="10396" y="22866"/>
                  </a:lnTo>
                  <a:lnTo>
                    <a:pt x="0" y="2286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35856"/>
            <a:ext cx="8001000" cy="5821363"/>
          </a:xfrm>
        </p:spPr>
        <p:txBody>
          <a:bodyPr/>
          <a:lstStyle/>
          <a:p>
            <a:pPr>
              <a:buNone/>
            </a:pPr>
            <a:r>
              <a:rPr lang="en-US" dirty="0"/>
              <a:t>Bank Statement</a:t>
            </a:r>
          </a:p>
          <a:p>
            <a:pPr algn="ctr">
              <a:buNone/>
            </a:pPr>
            <a:r>
              <a:rPr lang="en-US" sz="1800" dirty="0"/>
              <a:t>Your Name</a:t>
            </a:r>
          </a:p>
          <a:p>
            <a:pPr algn="ctr">
              <a:buNone/>
            </a:pPr>
            <a:r>
              <a:rPr lang="en-US" sz="1800" dirty="0"/>
              <a:t>Gate City Bank</a:t>
            </a:r>
          </a:p>
          <a:p>
            <a:pPr algn="ctr">
              <a:buNone/>
            </a:pPr>
            <a:endParaRPr lang="en-US" sz="1800" dirty="0"/>
          </a:p>
          <a:p>
            <a:pPr>
              <a:buNone/>
            </a:pPr>
            <a:r>
              <a:rPr lang="en-US" sz="1800" dirty="0"/>
              <a:t>For  Month Ended October 31, 2010</a:t>
            </a:r>
          </a:p>
          <a:p>
            <a:pPr>
              <a:buNone/>
            </a:pPr>
            <a:endParaRPr lang="en-US" sz="1800" dirty="0"/>
          </a:p>
          <a:p>
            <a:pPr>
              <a:buNone/>
              <a:tabLst>
                <a:tab pos="914400" algn="l"/>
                <a:tab pos="2971800" algn="l"/>
                <a:tab pos="5486400" algn="l"/>
              </a:tabLst>
            </a:pPr>
            <a:r>
              <a:rPr lang="en-US" sz="1800" dirty="0"/>
              <a:t>	       	Checks/WD	           Deposits	Balance</a:t>
            </a:r>
          </a:p>
          <a:p>
            <a:pPr>
              <a:buNone/>
              <a:tabLst>
                <a:tab pos="914400" algn="l"/>
                <a:tab pos="2971800" algn="l"/>
                <a:tab pos="5486400" algn="l"/>
              </a:tabLst>
            </a:pPr>
            <a:r>
              <a:rPr lang="en-US" sz="1800" dirty="0"/>
              <a:t>10/1		              200.00	200.00</a:t>
            </a:r>
          </a:p>
          <a:p>
            <a:pPr>
              <a:buNone/>
              <a:tabLst>
                <a:tab pos="914400" algn="l"/>
                <a:tab pos="2971800" algn="l"/>
                <a:tab pos="5486400" algn="l"/>
              </a:tabLst>
            </a:pPr>
            <a:r>
              <a:rPr lang="en-US" sz="1800" dirty="0"/>
              <a:t>10/4	1001       72.00		128.00</a:t>
            </a:r>
          </a:p>
          <a:p>
            <a:pPr>
              <a:buNone/>
              <a:tabLst>
                <a:tab pos="914400" algn="l"/>
                <a:tab pos="2971800" algn="l"/>
                <a:tab pos="5486400" algn="l"/>
              </a:tabLst>
            </a:pPr>
            <a:r>
              <a:rPr lang="en-US" sz="1800" dirty="0"/>
              <a:t>10/5	 ON         25.00		103.00</a:t>
            </a:r>
          </a:p>
          <a:p>
            <a:pPr>
              <a:buNone/>
              <a:tabLst>
                <a:tab pos="914400" algn="l"/>
                <a:tab pos="2971800" algn="l"/>
                <a:tab pos="5486400" algn="l"/>
              </a:tabLst>
            </a:pPr>
            <a:r>
              <a:rPr lang="en-US" sz="1800" dirty="0"/>
              <a:t>10/6		               350.00	453.00	</a:t>
            </a:r>
          </a:p>
          <a:p>
            <a:pPr>
              <a:buNone/>
              <a:tabLst>
                <a:tab pos="914400" algn="l"/>
                <a:tab pos="1828800" algn="l"/>
                <a:tab pos="2971800" algn="l"/>
                <a:tab pos="5486400" algn="l"/>
              </a:tabLst>
            </a:pPr>
            <a:r>
              <a:rPr lang="en-US" sz="1800" dirty="0"/>
              <a:t>10/9	1003	22.00		431.00</a:t>
            </a:r>
          </a:p>
          <a:p>
            <a:pPr>
              <a:buNone/>
              <a:tabLst>
                <a:tab pos="914400" algn="l"/>
                <a:tab pos="1828800" algn="l"/>
                <a:tab pos="2971800" algn="l"/>
                <a:tab pos="5486400" algn="l"/>
              </a:tabLst>
            </a:pPr>
            <a:r>
              <a:rPr lang="en-US" sz="1800" dirty="0"/>
              <a:t>10/8	ETF	46.00		385.00</a:t>
            </a:r>
          </a:p>
          <a:p>
            <a:pPr>
              <a:buNone/>
              <a:tabLst>
                <a:tab pos="914400" algn="l"/>
                <a:tab pos="1828800" algn="l"/>
                <a:tab pos="2971800" algn="l"/>
                <a:tab pos="5486400" algn="l"/>
              </a:tabLst>
            </a:pPr>
            <a:r>
              <a:rPr lang="en-US" sz="1800" dirty="0"/>
              <a:t>10/20	ETF	30.80		354.20</a:t>
            </a:r>
          </a:p>
          <a:p>
            <a:pPr>
              <a:buNone/>
              <a:tabLst>
                <a:tab pos="914400" algn="l"/>
                <a:tab pos="1828800" algn="l"/>
                <a:tab pos="2971800" algn="l"/>
                <a:tab pos="5486400" algn="l"/>
              </a:tabLst>
            </a:pPr>
            <a:r>
              <a:rPr lang="en-US" sz="1800" u="sng" dirty="0"/>
              <a:t>10/28  	SC	  6.00		348.20</a:t>
            </a:r>
          </a:p>
          <a:p>
            <a:pPr>
              <a:buNone/>
              <a:tabLst>
                <a:tab pos="914400" algn="l"/>
                <a:tab pos="1828800" algn="l"/>
                <a:tab pos="2971800" algn="l"/>
                <a:tab pos="5486400" algn="l"/>
              </a:tabLst>
            </a:pPr>
            <a:r>
              <a:rPr lang="en-US" sz="1800" dirty="0">
                <a:solidFill>
                  <a:srgbClr val="FF0000"/>
                </a:solidFill>
              </a:rPr>
              <a:t>Ending Balance as of October 31, 2010	348.20</a:t>
            </a:r>
          </a:p>
          <a:p>
            <a:pPr>
              <a:buNone/>
              <a:tabLst>
                <a:tab pos="914400" algn="l"/>
                <a:tab pos="1828800" algn="l"/>
                <a:tab pos="2971800" algn="l"/>
                <a:tab pos="5486400" algn="l"/>
              </a:tabLst>
            </a:pPr>
            <a:endParaRPr lang="en-US" sz="1800" dirty="0"/>
          </a:p>
          <a:p>
            <a:pPr>
              <a:buNone/>
              <a:tabLst>
                <a:tab pos="914400" algn="l"/>
                <a:tab pos="1828800" algn="l"/>
                <a:tab pos="2971800" algn="l"/>
                <a:tab pos="5486400" algn="l"/>
              </a:tabLst>
            </a:pPr>
            <a:r>
              <a:rPr lang="en-US" sz="1800" dirty="0"/>
              <a:t>	</a:t>
            </a:r>
          </a:p>
          <a:p>
            <a:pPr>
              <a:buNone/>
              <a:tabLst>
                <a:tab pos="914400" algn="l"/>
                <a:tab pos="1828800" algn="l"/>
                <a:tab pos="2971800" algn="l"/>
                <a:tab pos="5486400" algn="l"/>
              </a:tabLst>
            </a:pPr>
            <a:r>
              <a:rPr lang="en-US" sz="1800" dirty="0"/>
              <a:t>	</a:t>
            </a:r>
          </a:p>
          <a:p>
            <a:pPr>
              <a:buNone/>
              <a:tabLst>
                <a:tab pos="914400" algn="l"/>
                <a:tab pos="2971800" algn="l"/>
                <a:tab pos="5486400" algn="l"/>
              </a:tabLst>
            </a:pPr>
            <a:r>
              <a:rPr lang="en-US" sz="1800" dirty="0"/>
              <a:t>		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2000" y="5715000"/>
            <a:ext cx="723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Use your Check register handout and do this example together!</a:t>
            </a:r>
          </a:p>
        </p:txBody>
      </p:sp>
      <p:sp>
        <p:nvSpPr>
          <p:cNvPr id="5" name="Action Button: Back or Previous 4">
            <a:hlinkClick r:id="rId6" action="ppaction://hlinksldjump" highlightClick="1"/>
          </p:cNvPr>
          <p:cNvSpPr/>
          <p:nvPr/>
        </p:nvSpPr>
        <p:spPr>
          <a:xfrm>
            <a:off x="6629400" y="6248400"/>
            <a:ext cx="838200" cy="6096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ction Button: Back or Previous 6">
            <a:hlinkClick r:id="rId7" action="ppaction://hlinksldjump" highlightClick="1"/>
          </p:cNvPr>
          <p:cNvSpPr/>
          <p:nvPr/>
        </p:nvSpPr>
        <p:spPr>
          <a:xfrm>
            <a:off x="7772400" y="6248400"/>
            <a:ext cx="838200" cy="6096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629400" y="5943600"/>
            <a:ext cx="2133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Page 1    Page 2</a:t>
            </a:r>
          </a:p>
        </p:txBody>
      </p:sp>
      <p:sp>
        <p:nvSpPr>
          <p:cNvPr id="11" name="Action Button: Forward or Next 5">
            <a:hlinkClick r:id="rId8" action="ppaction://hlinksldjump" highlightClick="1"/>
            <a:extLst>
              <a:ext uri="{FF2B5EF4-FFF2-40B4-BE49-F238E27FC236}">
                <a16:creationId xmlns:a16="http://schemas.microsoft.com/office/drawing/2014/main" id="{C17885D1-44EF-42B7-B2BE-3F67852BADCC}"/>
              </a:ext>
            </a:extLst>
          </p:cNvPr>
          <p:cNvSpPr/>
          <p:nvPr/>
        </p:nvSpPr>
        <p:spPr>
          <a:xfrm>
            <a:off x="5715001" y="6324600"/>
            <a:ext cx="609599" cy="5334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2AFE61B-372A-4B1F-A442-0DD9E8A9E60B}"/>
              </a:ext>
            </a:extLst>
          </p:cNvPr>
          <p:cNvSpPr txBox="1"/>
          <p:nvPr/>
        </p:nvSpPr>
        <p:spPr>
          <a:xfrm>
            <a:off x="5486400" y="6019800"/>
            <a:ext cx="838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Reconcile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31" name="Ink 30">
                <a:extLst>
                  <a:ext uri="{FF2B5EF4-FFF2-40B4-BE49-F238E27FC236}">
                    <a16:creationId xmlns:a16="http://schemas.microsoft.com/office/drawing/2014/main" id="{38592164-AE82-4FA6-9DA4-36C0C5AB949F}"/>
                  </a:ext>
                </a:extLst>
              </p14:cNvPr>
              <p14:cNvContentPartPr/>
              <p14:nvPr/>
            </p14:nvContentPartPr>
            <p14:xfrm>
              <a:off x="7063920" y="6629400"/>
              <a:ext cx="360" cy="360"/>
            </p14:xfrm>
          </p:contentPart>
        </mc:Choice>
        <mc:Fallback xmlns="">
          <p:pic>
            <p:nvPicPr>
              <p:cNvPr id="31" name="Ink 30">
                <a:extLst>
                  <a:ext uri="{FF2B5EF4-FFF2-40B4-BE49-F238E27FC236}">
                    <a16:creationId xmlns:a16="http://schemas.microsoft.com/office/drawing/2014/main" id="{38592164-AE82-4FA6-9DA4-36C0C5AB949F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7054560" y="6620040"/>
                <a:ext cx="19080" cy="19080"/>
              </a:xfrm>
              <a:prstGeom prst="rect">
                <a:avLst/>
              </a:prstGeom>
            </p:spPr>
          </p:pic>
        </mc:Fallback>
      </mc:AlternateContent>
      <p:sp>
        <p:nvSpPr>
          <p:cNvPr id="94" name="SMARTInkShape-1260">
            <a:extLst>
              <a:ext uri="{FF2B5EF4-FFF2-40B4-BE49-F238E27FC236}">
                <a16:creationId xmlns:a16="http://schemas.microsoft.com/office/drawing/2014/main" id="{F79356D3-B6B7-48EE-BFCA-F0BEAC27ECC6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8176260" y="6438900"/>
            <a:ext cx="22861" cy="1"/>
          </a:xfrm>
          <a:custGeom>
            <a:avLst/>
            <a:gdLst/>
            <a:ahLst/>
            <a:cxnLst/>
            <a:rect l="0" t="0" r="0" b="0"/>
            <a:pathLst>
              <a:path w="22861" h="1">
                <a:moveTo>
                  <a:pt x="22860" y="0"/>
                </a:moveTo>
                <a:lnTo>
                  <a:pt x="22860" y="0"/>
                </a:lnTo>
                <a:lnTo>
                  <a:pt x="0" y="0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SMARTInkShape-1261">
            <a:extLst>
              <a:ext uri="{FF2B5EF4-FFF2-40B4-BE49-F238E27FC236}">
                <a16:creationId xmlns:a16="http://schemas.microsoft.com/office/drawing/2014/main" id="{FC749FC1-3E11-46DC-8080-CB77D287D93C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8229600" y="6522720"/>
            <a:ext cx="15241" cy="15241"/>
          </a:xfrm>
          <a:custGeom>
            <a:avLst/>
            <a:gdLst/>
            <a:ahLst/>
            <a:cxnLst/>
            <a:rect l="0" t="0" r="0" b="0"/>
            <a:pathLst>
              <a:path w="15241" h="15241">
                <a:moveTo>
                  <a:pt x="15240" y="0"/>
                </a:moveTo>
                <a:lnTo>
                  <a:pt x="15240" y="0"/>
                </a:lnTo>
                <a:lnTo>
                  <a:pt x="0" y="15240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SMARTInkShape-1262">
            <a:extLst>
              <a:ext uri="{FF2B5EF4-FFF2-40B4-BE49-F238E27FC236}">
                <a16:creationId xmlns:a16="http://schemas.microsoft.com/office/drawing/2014/main" id="{C2DC8EF2-E1C6-472C-8301-794734E573FC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979920" y="6461759"/>
            <a:ext cx="7621" cy="1"/>
          </a:xfrm>
          <a:custGeom>
            <a:avLst/>
            <a:gdLst/>
            <a:ahLst/>
            <a:cxnLst/>
            <a:rect l="0" t="0" r="0" b="0"/>
            <a:pathLst>
              <a:path w="7621" h="1">
                <a:moveTo>
                  <a:pt x="0" y="0"/>
                </a:moveTo>
                <a:lnTo>
                  <a:pt x="0" y="0"/>
                </a:lnTo>
                <a:lnTo>
                  <a:pt x="7620" y="0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Reconciliation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Your Check register balance =  $316.97</a:t>
            </a:r>
          </a:p>
          <a:p>
            <a:r>
              <a:rPr lang="en-US" dirty="0"/>
              <a:t>Bank Statement Balance =  $348.20</a:t>
            </a:r>
          </a:p>
          <a:p>
            <a:endParaRPr lang="en-US" dirty="0"/>
          </a:p>
          <a:p>
            <a:r>
              <a:rPr lang="en-US" dirty="0"/>
              <a:t>Why are they different?</a:t>
            </a:r>
          </a:p>
          <a:p>
            <a:r>
              <a:rPr lang="en-US" dirty="0"/>
              <a:t>Reconciliation process will balance these statements</a:t>
            </a:r>
          </a:p>
        </p:txBody>
      </p:sp>
    </p:spTree>
  </p:cSld>
  <p:clrMapOvr>
    <a:masterClrMapping/>
  </p:clrMapOvr>
  <p:transition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Reconciling Your Checking Account</a:t>
            </a:r>
          </a:p>
        </p:txBody>
      </p:sp>
      <p:sp>
        <p:nvSpPr>
          <p:cNvPr id="90143" name="Rectangle 31"/>
          <p:cNvSpPr>
            <a:spLocks noGrp="1" noChangeArrowheads="1"/>
          </p:cNvSpPr>
          <p:nvPr>
            <p:ph type="body" sz="half" idx="2"/>
          </p:nvPr>
        </p:nvSpPr>
        <p:spPr>
          <a:xfrm>
            <a:off x="3619500" y="1464502"/>
            <a:ext cx="5029200" cy="4525964"/>
          </a:xfrm>
        </p:spPr>
        <p:txBody>
          <a:bodyPr/>
          <a:lstStyle/>
          <a:p>
            <a:pPr marL="457200" indent="-457200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US" sz="2000" dirty="0"/>
              <a:t>Enter ending balance from bank statement</a:t>
            </a:r>
          </a:p>
          <a:p>
            <a:pPr marL="457200" indent="-457200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US" sz="2000" dirty="0"/>
              <a:t>Check for cleared items</a:t>
            </a:r>
          </a:p>
          <a:p>
            <a:pPr marL="857250" lvl="1" indent="-457200" eaLnBrk="1" hangingPunct="1">
              <a:lnSpc>
                <a:spcPct val="80000"/>
              </a:lnSpc>
              <a:buFont typeface="Wingdings" panose="05000000000000000000" pitchFamily="2" charset="2"/>
              <a:buChar char=""/>
            </a:pPr>
            <a:r>
              <a:rPr lang="en-US" sz="1800" dirty="0"/>
              <a:t>Check off  on Balance &amp; Register if in both places</a:t>
            </a:r>
          </a:p>
          <a:p>
            <a:pPr marL="857250" lvl="1" indent="-457200" eaLnBrk="1" hangingPunct="1">
              <a:lnSpc>
                <a:spcPct val="80000"/>
              </a:lnSpc>
            </a:pPr>
            <a:r>
              <a:rPr lang="en-US" sz="1800" dirty="0"/>
              <a:t>No check in register, not cleared bank</a:t>
            </a:r>
          </a:p>
          <a:p>
            <a:pPr marL="857250" lvl="1" indent="-457200" eaLnBrk="1" hangingPunct="1">
              <a:lnSpc>
                <a:spcPct val="80000"/>
              </a:lnSpc>
            </a:pPr>
            <a:r>
              <a:rPr lang="en-US" sz="1800" dirty="0"/>
              <a:t>No check on Statement, not in register </a:t>
            </a:r>
          </a:p>
          <a:p>
            <a:pPr marL="457200" indent="-457200" eaLnBrk="1" hangingPunct="1">
              <a:lnSpc>
                <a:spcPct val="80000"/>
              </a:lnSpc>
              <a:buFont typeface="Wingdings" pitchFamily="2" charset="2"/>
              <a:buAutoNum type="arabicPeriod" startAt="3"/>
            </a:pPr>
            <a:r>
              <a:rPr lang="en-US" sz="2000" dirty="0"/>
              <a:t>Add deposits not on statement and Total lines 1 and 2.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rgbClr val="800080"/>
                </a:solidFill>
              </a:rPr>
              <a:t>4.	</a:t>
            </a:r>
            <a:r>
              <a:rPr lang="en-US" sz="2000" dirty="0"/>
              <a:t>List and spending made you did not check off as not shown on statement.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rgbClr val="800080"/>
                </a:solidFill>
              </a:rPr>
              <a:t>5.	</a:t>
            </a:r>
            <a:r>
              <a:rPr lang="en-US" sz="2000" dirty="0"/>
              <a:t>Total outstanding checks/debit transactions.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dirty="0">
                <a:solidFill>
                  <a:srgbClr val="800080"/>
                </a:solidFill>
              </a:rPr>
              <a:t>6.	</a:t>
            </a:r>
            <a:r>
              <a:rPr lang="en-US" sz="2000" dirty="0"/>
              <a:t>Subtract line 5 from line 3.</a:t>
            </a:r>
            <a:br>
              <a:rPr lang="en-US" sz="2000" dirty="0"/>
            </a:br>
            <a:r>
              <a:rPr lang="en-US" sz="2000" dirty="0"/>
              <a:t>(Result should match checkbook balance)  </a:t>
            </a:r>
            <a:r>
              <a:rPr lang="en-US" sz="2000" dirty="0">
                <a:solidFill>
                  <a:schemeClr val="accent6"/>
                </a:solidFill>
              </a:rPr>
              <a:t>Does it?  Why not?</a:t>
            </a:r>
          </a:p>
        </p:txBody>
      </p:sp>
      <p:pic>
        <p:nvPicPr>
          <p:cNvPr id="15366" name="Picture 36"/>
          <p:cNvPicPr>
            <a:picLocks noGrp="1" noChangeAspect="1" noChangeArrowheads="1"/>
          </p:cNvPicPr>
          <p:nvPr>
            <p:ph sz="half" idx="1"/>
          </p:nvPr>
        </p:nvPicPr>
        <p:blipFill>
          <a:blip r:embed="rId13" cstate="print"/>
          <a:srcRect/>
          <a:stretch>
            <a:fillRect/>
          </a:stretch>
        </p:blipFill>
        <p:spPr>
          <a:xfrm>
            <a:off x="889000" y="1447801"/>
            <a:ext cx="2540000" cy="4297363"/>
          </a:xfrm>
          <a:noFill/>
          <a:ln>
            <a:solidFill>
              <a:schemeClr val="hlink"/>
            </a:solidFill>
          </a:ln>
        </p:spPr>
      </p:pic>
      <p:sp>
        <p:nvSpPr>
          <p:cNvPr id="8" name="Rectangle 7"/>
          <p:cNvSpPr/>
          <p:nvPr/>
        </p:nvSpPr>
        <p:spPr>
          <a:xfrm>
            <a:off x="2590800" y="2476504"/>
            <a:ext cx="685800" cy="228600"/>
          </a:xfrm>
          <a:prstGeom prst="rect">
            <a:avLst/>
          </a:prstGeom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590800" y="2749064"/>
            <a:ext cx="685800" cy="152400"/>
          </a:xfrm>
          <a:prstGeom prst="rect">
            <a:avLst/>
          </a:prstGeom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590800" y="4900248"/>
            <a:ext cx="685800" cy="228600"/>
          </a:xfrm>
          <a:prstGeom prst="rect">
            <a:avLst/>
          </a:prstGeom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631832" y="5348656"/>
            <a:ext cx="685800" cy="228600"/>
          </a:xfrm>
          <a:prstGeom prst="rect">
            <a:avLst/>
          </a:prstGeom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219200" y="3645880"/>
            <a:ext cx="685800" cy="152400"/>
          </a:xfrm>
          <a:prstGeom prst="rect">
            <a:avLst/>
          </a:prstGeom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219200" y="3848104"/>
            <a:ext cx="685800" cy="152400"/>
          </a:xfrm>
          <a:prstGeom prst="rect">
            <a:avLst/>
          </a:prstGeom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2684584" y="3645880"/>
            <a:ext cx="304800" cy="152400"/>
          </a:xfrm>
          <a:prstGeom prst="rect">
            <a:avLst/>
          </a:prstGeom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3071448" y="3848104"/>
            <a:ext cx="205152" cy="178776"/>
          </a:xfrm>
          <a:prstGeom prst="rect">
            <a:avLst/>
          </a:prstGeom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3062656" y="3619504"/>
            <a:ext cx="205152" cy="178776"/>
          </a:xfrm>
          <a:prstGeom prst="rect">
            <a:avLst/>
          </a:prstGeom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Action Button: Back or Previous 16">
            <a:hlinkClick r:id="rId14" action="ppaction://hlinksldjump" highlightClick="1"/>
          </p:cNvPr>
          <p:cNvSpPr/>
          <p:nvPr/>
        </p:nvSpPr>
        <p:spPr>
          <a:xfrm>
            <a:off x="6629400" y="6248400"/>
            <a:ext cx="838200" cy="6096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ction Button: Back or Previous 17">
            <a:hlinkClick r:id="rId15" action="ppaction://hlinksldjump" highlightClick="1"/>
          </p:cNvPr>
          <p:cNvSpPr/>
          <p:nvPr/>
        </p:nvSpPr>
        <p:spPr>
          <a:xfrm>
            <a:off x="7772400" y="6248400"/>
            <a:ext cx="838200" cy="6096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6629400" y="5943600"/>
            <a:ext cx="2133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Page 1    Page 2</a:t>
            </a:r>
          </a:p>
        </p:txBody>
      </p:sp>
      <p:sp>
        <p:nvSpPr>
          <p:cNvPr id="20" name="Action Button: Forward or Next 2">
            <a:hlinkClick r:id="rId16" action="ppaction://hlinksldjump" highlightClick="1"/>
            <a:extLst>
              <a:ext uri="{FF2B5EF4-FFF2-40B4-BE49-F238E27FC236}">
                <a16:creationId xmlns:a16="http://schemas.microsoft.com/office/drawing/2014/main" id="{749760D0-DBCE-42EA-A1E3-CD9A5C5C2757}"/>
              </a:ext>
            </a:extLst>
          </p:cNvPr>
          <p:cNvSpPr/>
          <p:nvPr/>
        </p:nvSpPr>
        <p:spPr>
          <a:xfrm>
            <a:off x="5181600" y="6324600"/>
            <a:ext cx="457200" cy="5334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E91E804-66B7-425F-A9DD-DD0189FDFE08}"/>
              </a:ext>
            </a:extLst>
          </p:cNvPr>
          <p:cNvSpPr txBox="1"/>
          <p:nvPr/>
        </p:nvSpPr>
        <p:spPr>
          <a:xfrm>
            <a:off x="4374193" y="5987497"/>
            <a:ext cx="195040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Bank Statement</a:t>
            </a:r>
          </a:p>
        </p:txBody>
      </p:sp>
      <p:grpSp>
        <p:nvGrpSpPr>
          <p:cNvPr id="90138" name="SMARTInkShape-Group500">
            <a:extLst>
              <a:ext uri="{FF2B5EF4-FFF2-40B4-BE49-F238E27FC236}">
                <a16:creationId xmlns:a16="http://schemas.microsoft.com/office/drawing/2014/main" id="{606D6B0A-00BA-41F2-8DA1-4FD1681F0281}"/>
              </a:ext>
            </a:extLst>
          </p:cNvPr>
          <p:cNvGrpSpPr/>
          <p:nvPr/>
        </p:nvGrpSpPr>
        <p:grpSpPr>
          <a:xfrm>
            <a:off x="861060" y="2301240"/>
            <a:ext cx="129541" cy="281941"/>
            <a:chOff x="861060" y="2301240"/>
            <a:chExt cx="129541" cy="281941"/>
          </a:xfrm>
        </p:grpSpPr>
        <p:sp>
          <p:nvSpPr>
            <p:cNvPr id="90136" name="SMARTInkShape-1342">
              <a:extLst>
                <a:ext uri="{FF2B5EF4-FFF2-40B4-BE49-F238E27FC236}">
                  <a16:creationId xmlns:a16="http://schemas.microsoft.com/office/drawing/2014/main" id="{EDE938EE-1385-42B0-A9DB-DD52FF908B01}"/>
                </a:ext>
              </a:extLst>
            </p:cNvPr>
            <p:cNvSpPr/>
            <p:nvPr>
              <p:custDataLst>
                <p:tags r:id="rId9"/>
              </p:custDataLst>
            </p:nvPr>
          </p:nvSpPr>
          <p:spPr>
            <a:xfrm>
              <a:off x="937361" y="2567940"/>
              <a:ext cx="53240" cy="15241"/>
            </a:xfrm>
            <a:custGeom>
              <a:avLst/>
              <a:gdLst/>
              <a:ahLst/>
              <a:cxnLst/>
              <a:rect l="0" t="0" r="0" b="0"/>
              <a:pathLst>
                <a:path w="53240" h="15241">
                  <a:moveTo>
                    <a:pt x="15139" y="15240"/>
                  </a:moveTo>
                  <a:lnTo>
                    <a:pt x="15139" y="15240"/>
                  </a:lnTo>
                  <a:lnTo>
                    <a:pt x="0" y="15240"/>
                  </a:lnTo>
                  <a:lnTo>
                    <a:pt x="3974" y="15240"/>
                  </a:lnTo>
                  <a:lnTo>
                    <a:pt x="8201" y="12982"/>
                  </a:lnTo>
                  <a:lnTo>
                    <a:pt x="10514" y="11195"/>
                  </a:lnTo>
                  <a:lnTo>
                    <a:pt x="17599" y="9209"/>
                  </a:lnTo>
                  <a:lnTo>
                    <a:pt x="31108" y="5833"/>
                  </a:lnTo>
                  <a:lnTo>
                    <a:pt x="53239" y="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137" name="SMARTInkShape-1343">
              <a:extLst>
                <a:ext uri="{FF2B5EF4-FFF2-40B4-BE49-F238E27FC236}">
                  <a16:creationId xmlns:a16="http://schemas.microsoft.com/office/drawing/2014/main" id="{8ACF4F6A-FB57-461B-91C9-D72172FE7478}"/>
                </a:ext>
              </a:extLst>
            </p:cNvPr>
            <p:cNvSpPr/>
            <p:nvPr>
              <p:custDataLst>
                <p:tags r:id="rId10"/>
              </p:custDataLst>
            </p:nvPr>
          </p:nvSpPr>
          <p:spPr>
            <a:xfrm>
              <a:off x="861060" y="2301240"/>
              <a:ext cx="76201" cy="1"/>
            </a:xfrm>
            <a:custGeom>
              <a:avLst/>
              <a:gdLst/>
              <a:ahLst/>
              <a:cxnLst/>
              <a:rect l="0" t="0" r="0" b="0"/>
              <a:pathLst>
                <a:path w="76201" h="1">
                  <a:moveTo>
                    <a:pt x="0" y="0"/>
                  </a:moveTo>
                  <a:lnTo>
                    <a:pt x="0" y="0"/>
                  </a:lnTo>
                  <a:lnTo>
                    <a:pt x="34896" y="0"/>
                  </a:lnTo>
                  <a:lnTo>
                    <a:pt x="76200" y="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0139" name="SMARTInkShape-1344">
            <a:extLst>
              <a:ext uri="{FF2B5EF4-FFF2-40B4-BE49-F238E27FC236}">
                <a16:creationId xmlns:a16="http://schemas.microsoft.com/office/drawing/2014/main" id="{DBFF4ECC-ADAD-4E9F-9CEB-D0D87032EB94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1356360" y="2933700"/>
            <a:ext cx="563881" cy="30481"/>
          </a:xfrm>
          <a:custGeom>
            <a:avLst/>
            <a:gdLst/>
            <a:ahLst/>
            <a:cxnLst/>
            <a:rect l="0" t="0" r="0" b="0"/>
            <a:pathLst>
              <a:path w="563881" h="30481">
                <a:moveTo>
                  <a:pt x="0" y="0"/>
                </a:moveTo>
                <a:lnTo>
                  <a:pt x="0" y="0"/>
                </a:lnTo>
                <a:lnTo>
                  <a:pt x="4045" y="0"/>
                </a:lnTo>
                <a:lnTo>
                  <a:pt x="5237" y="847"/>
                </a:lnTo>
                <a:lnTo>
                  <a:pt x="6031" y="2258"/>
                </a:lnTo>
                <a:lnTo>
                  <a:pt x="6561" y="4045"/>
                </a:lnTo>
                <a:lnTo>
                  <a:pt x="7761" y="5237"/>
                </a:lnTo>
                <a:lnTo>
                  <a:pt x="14088" y="7306"/>
                </a:lnTo>
                <a:lnTo>
                  <a:pt x="51508" y="7620"/>
                </a:lnTo>
                <a:lnTo>
                  <a:pt x="56195" y="7620"/>
                </a:lnTo>
                <a:lnTo>
                  <a:pt x="57783" y="8467"/>
                </a:lnTo>
                <a:lnTo>
                  <a:pt x="58842" y="9878"/>
                </a:lnTo>
                <a:lnTo>
                  <a:pt x="60836" y="14926"/>
                </a:lnTo>
                <a:lnTo>
                  <a:pt x="98892" y="15239"/>
                </a:lnTo>
                <a:lnTo>
                  <a:pt x="132110" y="15240"/>
                </a:lnTo>
                <a:lnTo>
                  <a:pt x="137173" y="12982"/>
                </a:lnTo>
                <a:lnTo>
                  <a:pt x="142246" y="10003"/>
                </a:lnTo>
                <a:lnTo>
                  <a:pt x="152401" y="8091"/>
                </a:lnTo>
                <a:lnTo>
                  <a:pt x="190029" y="7624"/>
                </a:lnTo>
                <a:lnTo>
                  <a:pt x="192726" y="7623"/>
                </a:lnTo>
                <a:lnTo>
                  <a:pt x="194524" y="8468"/>
                </a:lnTo>
                <a:lnTo>
                  <a:pt x="195723" y="9879"/>
                </a:lnTo>
                <a:lnTo>
                  <a:pt x="196522" y="11666"/>
                </a:lnTo>
                <a:lnTo>
                  <a:pt x="197901" y="12857"/>
                </a:lnTo>
                <a:lnTo>
                  <a:pt x="204540" y="14926"/>
                </a:lnTo>
                <a:lnTo>
                  <a:pt x="233041" y="16081"/>
                </a:lnTo>
                <a:lnTo>
                  <a:pt x="241957" y="20475"/>
                </a:lnTo>
                <a:lnTo>
                  <a:pt x="276675" y="22848"/>
                </a:lnTo>
                <a:lnTo>
                  <a:pt x="291060" y="22857"/>
                </a:lnTo>
                <a:lnTo>
                  <a:pt x="296718" y="25117"/>
                </a:lnTo>
                <a:lnTo>
                  <a:pt x="302055" y="28097"/>
                </a:lnTo>
                <a:lnTo>
                  <a:pt x="312379" y="30009"/>
                </a:lnTo>
                <a:lnTo>
                  <a:pt x="348617" y="30474"/>
                </a:lnTo>
                <a:lnTo>
                  <a:pt x="383482" y="30480"/>
                </a:lnTo>
                <a:lnTo>
                  <a:pt x="418149" y="30480"/>
                </a:lnTo>
                <a:lnTo>
                  <a:pt x="453488" y="30480"/>
                </a:lnTo>
                <a:lnTo>
                  <a:pt x="490761" y="30480"/>
                </a:lnTo>
                <a:lnTo>
                  <a:pt x="527182" y="30480"/>
                </a:lnTo>
                <a:lnTo>
                  <a:pt x="563880" y="30480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0142" name="SMARTInkShape-Group502">
            <a:extLst>
              <a:ext uri="{FF2B5EF4-FFF2-40B4-BE49-F238E27FC236}">
                <a16:creationId xmlns:a16="http://schemas.microsoft.com/office/drawing/2014/main" id="{A099038C-9538-4DE7-A872-11B549A9FB66}"/>
              </a:ext>
            </a:extLst>
          </p:cNvPr>
          <p:cNvGrpSpPr/>
          <p:nvPr/>
        </p:nvGrpSpPr>
        <p:grpSpPr>
          <a:xfrm>
            <a:off x="1310640" y="5067390"/>
            <a:ext cx="960121" cy="30391"/>
            <a:chOff x="1310640" y="5067390"/>
            <a:chExt cx="960121" cy="30391"/>
          </a:xfrm>
        </p:grpSpPr>
        <p:sp>
          <p:nvSpPr>
            <p:cNvPr id="90140" name="SMARTInkShape-1345">
              <a:extLst>
                <a:ext uri="{FF2B5EF4-FFF2-40B4-BE49-F238E27FC236}">
                  <a16:creationId xmlns:a16="http://schemas.microsoft.com/office/drawing/2014/main" id="{9881E0D5-2EB4-4584-95D8-BDE8E8B8DB47}"/>
                </a:ext>
              </a:extLst>
            </p:cNvPr>
            <p:cNvSpPr/>
            <p:nvPr>
              <p:custDataLst>
                <p:tags r:id="rId7"/>
              </p:custDataLst>
            </p:nvPr>
          </p:nvSpPr>
          <p:spPr>
            <a:xfrm>
              <a:off x="1310640" y="5082541"/>
              <a:ext cx="236221" cy="15240"/>
            </a:xfrm>
            <a:custGeom>
              <a:avLst/>
              <a:gdLst/>
              <a:ahLst/>
              <a:cxnLst/>
              <a:rect l="0" t="0" r="0" b="0"/>
              <a:pathLst>
                <a:path w="236221" h="15240">
                  <a:moveTo>
                    <a:pt x="0" y="0"/>
                  </a:moveTo>
                  <a:lnTo>
                    <a:pt x="0" y="0"/>
                  </a:lnTo>
                  <a:lnTo>
                    <a:pt x="6561" y="6559"/>
                  </a:lnTo>
                  <a:lnTo>
                    <a:pt x="44623" y="11655"/>
                  </a:lnTo>
                  <a:lnTo>
                    <a:pt x="73787" y="14925"/>
                  </a:lnTo>
                  <a:lnTo>
                    <a:pt x="108381" y="15221"/>
                  </a:lnTo>
                  <a:lnTo>
                    <a:pt x="145852" y="15239"/>
                  </a:lnTo>
                  <a:lnTo>
                    <a:pt x="179021" y="15239"/>
                  </a:lnTo>
                  <a:lnTo>
                    <a:pt x="236220" y="7618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141" name="SMARTInkShape-1346">
              <a:extLst>
                <a:ext uri="{FF2B5EF4-FFF2-40B4-BE49-F238E27FC236}">
                  <a16:creationId xmlns:a16="http://schemas.microsoft.com/office/drawing/2014/main" id="{449725AF-C8BE-47B8-86D4-49C7FCA398CF}"/>
                </a:ext>
              </a:extLst>
            </p:cNvPr>
            <p:cNvSpPr/>
            <p:nvPr>
              <p:custDataLst>
                <p:tags r:id="rId8"/>
              </p:custDataLst>
            </p:nvPr>
          </p:nvSpPr>
          <p:spPr>
            <a:xfrm>
              <a:off x="1661160" y="5067390"/>
              <a:ext cx="609601" cy="22770"/>
            </a:xfrm>
            <a:custGeom>
              <a:avLst/>
              <a:gdLst/>
              <a:ahLst/>
              <a:cxnLst/>
              <a:rect l="0" t="0" r="0" b="0"/>
              <a:pathLst>
                <a:path w="609601" h="22770">
                  <a:moveTo>
                    <a:pt x="0" y="15151"/>
                  </a:moveTo>
                  <a:lnTo>
                    <a:pt x="0" y="15151"/>
                  </a:lnTo>
                  <a:lnTo>
                    <a:pt x="0" y="11105"/>
                  </a:lnTo>
                  <a:lnTo>
                    <a:pt x="2540" y="9914"/>
                  </a:lnTo>
                  <a:lnTo>
                    <a:pt x="36570" y="7623"/>
                  </a:lnTo>
                  <a:lnTo>
                    <a:pt x="69382" y="7542"/>
                  </a:lnTo>
                  <a:lnTo>
                    <a:pt x="91678" y="5276"/>
                  </a:lnTo>
                  <a:lnTo>
                    <a:pt x="127878" y="617"/>
                  </a:lnTo>
                  <a:lnTo>
                    <a:pt x="141936" y="966"/>
                  </a:lnTo>
                  <a:lnTo>
                    <a:pt x="177216" y="6842"/>
                  </a:lnTo>
                  <a:lnTo>
                    <a:pt x="193714" y="6480"/>
                  </a:lnTo>
                  <a:lnTo>
                    <a:pt x="226028" y="598"/>
                  </a:lnTo>
                  <a:lnTo>
                    <a:pt x="251654" y="0"/>
                  </a:lnTo>
                  <a:lnTo>
                    <a:pt x="289393" y="7392"/>
                  </a:lnTo>
                  <a:lnTo>
                    <a:pt x="324548" y="7525"/>
                  </a:lnTo>
                  <a:lnTo>
                    <a:pt x="347996" y="8376"/>
                  </a:lnTo>
                  <a:lnTo>
                    <a:pt x="371177" y="14091"/>
                  </a:lnTo>
                  <a:lnTo>
                    <a:pt x="408998" y="15978"/>
                  </a:lnTo>
                  <a:lnTo>
                    <a:pt x="432142" y="21708"/>
                  </a:lnTo>
                  <a:lnTo>
                    <a:pt x="443096" y="22456"/>
                  </a:lnTo>
                  <a:lnTo>
                    <a:pt x="480204" y="15608"/>
                  </a:lnTo>
                  <a:lnTo>
                    <a:pt x="513792" y="15168"/>
                  </a:lnTo>
                  <a:lnTo>
                    <a:pt x="530484" y="15152"/>
                  </a:lnTo>
                  <a:lnTo>
                    <a:pt x="561058" y="22456"/>
                  </a:lnTo>
                  <a:lnTo>
                    <a:pt x="598564" y="22764"/>
                  </a:lnTo>
                  <a:lnTo>
                    <a:pt x="609600" y="22769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0152" name="SMARTInkShape-1354">
            <a:extLst>
              <a:ext uri="{FF2B5EF4-FFF2-40B4-BE49-F238E27FC236}">
                <a16:creationId xmlns:a16="http://schemas.microsoft.com/office/drawing/2014/main" id="{E1A2C748-A395-442E-BB23-969B0A721BFF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7063740" y="6461759"/>
            <a:ext cx="7621" cy="1"/>
          </a:xfrm>
          <a:custGeom>
            <a:avLst/>
            <a:gdLst/>
            <a:ahLst/>
            <a:cxnLst/>
            <a:rect l="0" t="0" r="0" b="0"/>
            <a:pathLst>
              <a:path w="7621" h="1">
                <a:moveTo>
                  <a:pt x="0" y="0"/>
                </a:moveTo>
                <a:lnTo>
                  <a:pt x="0" y="0"/>
                </a:lnTo>
                <a:lnTo>
                  <a:pt x="7620" y="0"/>
                </a:lnTo>
              </a:path>
            </a:pathLst>
          </a:cu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160" name="SMARTInkShape-1361">
            <a:extLst>
              <a:ext uri="{FF2B5EF4-FFF2-40B4-BE49-F238E27FC236}">
                <a16:creationId xmlns:a16="http://schemas.microsoft.com/office/drawing/2014/main" id="{574E9279-936F-40E0-869D-4EEAF8EE141A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584960" y="2507686"/>
            <a:ext cx="205741" cy="6915"/>
          </a:xfrm>
          <a:custGeom>
            <a:avLst/>
            <a:gdLst/>
            <a:ahLst/>
            <a:cxnLst/>
            <a:rect l="0" t="0" r="0" b="0"/>
            <a:pathLst>
              <a:path w="205741" h="6915">
                <a:moveTo>
                  <a:pt x="0" y="6914"/>
                </a:moveTo>
                <a:lnTo>
                  <a:pt x="0" y="6914"/>
                </a:lnTo>
                <a:lnTo>
                  <a:pt x="35743" y="6914"/>
                </a:lnTo>
                <a:lnTo>
                  <a:pt x="65606" y="4656"/>
                </a:lnTo>
                <a:lnTo>
                  <a:pt x="93588" y="0"/>
                </a:lnTo>
                <a:lnTo>
                  <a:pt x="109104" y="350"/>
                </a:lnTo>
                <a:lnTo>
                  <a:pt x="144773" y="6455"/>
                </a:lnTo>
                <a:lnTo>
                  <a:pt x="180340" y="6887"/>
                </a:lnTo>
                <a:lnTo>
                  <a:pt x="205740" y="6914"/>
                </a:lnTo>
              </a:path>
            </a:pathLst>
          </a:custGeom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161" name="SMARTInkShape-1362">
            <a:extLst>
              <a:ext uri="{FF2B5EF4-FFF2-40B4-BE49-F238E27FC236}">
                <a16:creationId xmlns:a16="http://schemas.microsoft.com/office/drawing/2014/main" id="{39BE1546-CC32-4F83-8766-7D07B39EE2E9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2141220" y="2560320"/>
            <a:ext cx="266701" cy="7616"/>
          </a:xfrm>
          <a:custGeom>
            <a:avLst/>
            <a:gdLst/>
            <a:ahLst/>
            <a:cxnLst/>
            <a:rect l="0" t="0" r="0" b="0"/>
            <a:pathLst>
              <a:path w="266701" h="7616">
                <a:moveTo>
                  <a:pt x="0" y="0"/>
                </a:moveTo>
                <a:lnTo>
                  <a:pt x="0" y="0"/>
                </a:lnTo>
                <a:lnTo>
                  <a:pt x="24318" y="847"/>
                </a:lnTo>
                <a:lnTo>
                  <a:pt x="56631" y="6914"/>
                </a:lnTo>
                <a:lnTo>
                  <a:pt x="86728" y="7480"/>
                </a:lnTo>
                <a:lnTo>
                  <a:pt x="120989" y="7592"/>
                </a:lnTo>
                <a:lnTo>
                  <a:pt x="152216" y="7615"/>
                </a:lnTo>
                <a:lnTo>
                  <a:pt x="182844" y="5361"/>
                </a:lnTo>
                <a:lnTo>
                  <a:pt x="220308" y="471"/>
                </a:lnTo>
                <a:lnTo>
                  <a:pt x="258393" y="12"/>
                </a:lnTo>
                <a:lnTo>
                  <a:pt x="266700" y="0"/>
                </a:lnTo>
              </a:path>
            </a:pathLst>
          </a:custGeom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172" name="SMARTInkShape-1369">
            <a:extLst>
              <a:ext uri="{FF2B5EF4-FFF2-40B4-BE49-F238E27FC236}">
                <a16:creationId xmlns:a16="http://schemas.microsoft.com/office/drawing/2014/main" id="{9DFA9870-30F4-4CBA-AB0E-468BA0C17966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1440180" y="3104570"/>
            <a:ext cx="198121" cy="4391"/>
          </a:xfrm>
          <a:custGeom>
            <a:avLst/>
            <a:gdLst/>
            <a:ahLst/>
            <a:cxnLst/>
            <a:rect l="0" t="0" r="0" b="0"/>
            <a:pathLst>
              <a:path w="198121" h="4391">
                <a:moveTo>
                  <a:pt x="0" y="4390"/>
                </a:moveTo>
                <a:lnTo>
                  <a:pt x="0" y="4390"/>
                </a:lnTo>
                <a:lnTo>
                  <a:pt x="36609" y="4390"/>
                </a:lnTo>
                <a:lnTo>
                  <a:pt x="73083" y="4390"/>
                </a:lnTo>
                <a:lnTo>
                  <a:pt x="110651" y="4390"/>
                </a:lnTo>
                <a:lnTo>
                  <a:pt x="137097" y="0"/>
                </a:lnTo>
                <a:lnTo>
                  <a:pt x="174342" y="3893"/>
                </a:lnTo>
                <a:lnTo>
                  <a:pt x="198120" y="4390"/>
                </a:lnTo>
              </a:path>
            </a:pathLst>
          </a:custGeom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173" name="SMARTInkShape-1370">
            <a:extLst>
              <a:ext uri="{FF2B5EF4-FFF2-40B4-BE49-F238E27FC236}">
                <a16:creationId xmlns:a16="http://schemas.microsoft.com/office/drawing/2014/main" id="{AAA0DE4D-ECB5-4E04-ABA7-13F24DF1D462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1836420" y="3093720"/>
            <a:ext cx="335281" cy="15241"/>
          </a:xfrm>
          <a:custGeom>
            <a:avLst/>
            <a:gdLst/>
            <a:ahLst/>
            <a:cxnLst/>
            <a:rect l="0" t="0" r="0" b="0"/>
            <a:pathLst>
              <a:path w="335281" h="15241">
                <a:moveTo>
                  <a:pt x="0" y="0"/>
                </a:moveTo>
                <a:lnTo>
                  <a:pt x="0" y="0"/>
                </a:lnTo>
                <a:lnTo>
                  <a:pt x="30501" y="2258"/>
                </a:lnTo>
                <a:lnTo>
                  <a:pt x="63034" y="6561"/>
                </a:lnTo>
                <a:lnTo>
                  <a:pt x="97933" y="7411"/>
                </a:lnTo>
                <a:lnTo>
                  <a:pt x="127418" y="7558"/>
                </a:lnTo>
                <a:lnTo>
                  <a:pt x="157604" y="7602"/>
                </a:lnTo>
                <a:lnTo>
                  <a:pt x="187997" y="7615"/>
                </a:lnTo>
                <a:lnTo>
                  <a:pt x="219298" y="7619"/>
                </a:lnTo>
                <a:lnTo>
                  <a:pt x="254160" y="7619"/>
                </a:lnTo>
                <a:lnTo>
                  <a:pt x="292194" y="9878"/>
                </a:lnTo>
                <a:lnTo>
                  <a:pt x="335280" y="15240"/>
                </a:lnTo>
              </a:path>
            </a:pathLst>
          </a:custGeom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43" grpId="0" build="p" bldLvl="5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Clr>
                <a:srgbClr val="800080"/>
              </a:buClr>
            </a:pPr>
            <a:r>
              <a:rPr kumimoji="1" lang="en-US" dirty="0">
                <a:solidFill>
                  <a:schemeClr val="accent5">
                    <a:lumMod val="10000"/>
                  </a:schemeClr>
                </a:solidFill>
              </a:rPr>
              <a:t>Complete items 4 – 6 on page 91 (forms on Activity 9.4 on page 96 of your Student Activity Guide)</a:t>
            </a:r>
            <a:endParaRPr lang="en-US" dirty="0"/>
          </a:p>
          <a:p>
            <a:pPr marL="342900" lvl="1" indent="-342900">
              <a:buClr>
                <a:srgbClr val="800080"/>
              </a:buClr>
            </a:pPr>
            <a:r>
              <a:rPr lang="en-US" dirty="0"/>
              <a:t>Get your “On Your Own Personal Budgeting Simulation”.  </a:t>
            </a:r>
          </a:p>
          <a:p>
            <a:pPr marL="742950" lvl="2" indent="-342900">
              <a:buClr>
                <a:srgbClr val="800080"/>
              </a:buClr>
            </a:pPr>
            <a:r>
              <a:rPr lang="en-US" dirty="0"/>
              <a:t>Complete the following assignments on Page 14-32</a:t>
            </a:r>
          </a:p>
          <a:p>
            <a:pPr marL="1200150" lvl="3" indent="-342900"/>
            <a:r>
              <a:rPr lang="en-US" dirty="0"/>
              <a:t>Read 13, complete 2A</a:t>
            </a:r>
          </a:p>
          <a:p>
            <a:pPr marL="1200150" lvl="3" indent="-342900"/>
            <a:r>
              <a:rPr lang="en-US" dirty="0"/>
              <a:t>2B</a:t>
            </a:r>
          </a:p>
          <a:p>
            <a:pPr marL="1200150" lvl="3" indent="-342900"/>
            <a:r>
              <a:rPr lang="en-US" dirty="0"/>
              <a:t>2C</a:t>
            </a:r>
          </a:p>
          <a:p>
            <a:pPr marL="1200150" lvl="3" indent="-342900"/>
            <a:r>
              <a:rPr lang="en-US"/>
              <a:t>2D</a:t>
            </a:r>
            <a:endParaRPr lang="en-US" dirty="0"/>
          </a:p>
          <a:p>
            <a:pPr marL="1200150" lvl="3" indent="-342900"/>
            <a:r>
              <a:rPr lang="en-US" dirty="0"/>
              <a:t>2E</a:t>
            </a:r>
          </a:p>
          <a:p>
            <a:pPr marL="1200150" lvl="3" indent="-342900"/>
            <a:r>
              <a:rPr lang="en-US" dirty="0"/>
              <a:t>2F</a:t>
            </a:r>
          </a:p>
          <a:p>
            <a:pPr marL="1200150" lvl="3" indent="-342900"/>
            <a:r>
              <a:rPr lang="en-US" dirty="0"/>
              <a:t>2G</a:t>
            </a:r>
          </a:p>
          <a:p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304800" y="1143000"/>
            <a:ext cx="85344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04800" y="1295400"/>
            <a:ext cx="85344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2743201" y="1676400"/>
            <a:ext cx="5715000" cy="1905000"/>
          </a:xfrm>
        </p:spPr>
        <p:txBody>
          <a:bodyPr/>
          <a:lstStyle/>
          <a:p>
            <a:r>
              <a:rPr lang="en-US" sz="4000" dirty="0"/>
              <a:t>Other Bank Services</a:t>
            </a:r>
          </a:p>
        </p:txBody>
      </p:sp>
    </p:spTree>
  </p:cSld>
  <p:clrMapOvr>
    <a:masterClrMapping/>
  </p:clrMapOvr>
  <p:transition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Types of Checking Accounts</a:t>
            </a:r>
          </a:p>
        </p:txBody>
      </p:sp>
      <p:sp>
        <p:nvSpPr>
          <p:cNvPr id="20485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Joint accounts</a:t>
            </a:r>
          </a:p>
          <a:p>
            <a:pPr lvl="1" eaLnBrk="1" hangingPunct="1"/>
            <a:r>
              <a:rPr lang="en-US" dirty="0"/>
              <a:t>Special accounts</a:t>
            </a:r>
          </a:p>
          <a:p>
            <a:pPr lvl="1" eaLnBrk="1" hangingPunct="1"/>
            <a:r>
              <a:rPr lang="en-US" dirty="0"/>
              <a:t>Standard accounts</a:t>
            </a:r>
          </a:p>
          <a:p>
            <a:pPr lvl="1" eaLnBrk="1" hangingPunct="1"/>
            <a:r>
              <a:rPr lang="en-US" dirty="0"/>
              <a:t>Interest-bearing accounts</a:t>
            </a:r>
          </a:p>
          <a:p>
            <a:pPr lvl="1" eaLnBrk="1" hangingPunct="1"/>
            <a:r>
              <a:rPr lang="en-US" dirty="0"/>
              <a:t>Share accounts</a:t>
            </a:r>
          </a:p>
        </p:txBody>
      </p:sp>
    </p:spTree>
  </p:cSld>
  <p:clrMapOvr>
    <a:masterClrMapping/>
  </p:clrMapOvr>
  <p:transition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Banking Services</a:t>
            </a:r>
          </a:p>
        </p:txBody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1"/>
            <a:ext cx="8001000" cy="48307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/>
              <a:t>A full-service bank  - a financial institution offering the public services traditionally expected of banking institutions including:</a:t>
            </a:r>
          </a:p>
          <a:p>
            <a:pPr eaLnBrk="1" hangingPunct="1">
              <a:lnSpc>
                <a:spcPct val="90000"/>
              </a:lnSpc>
            </a:pPr>
            <a:r>
              <a:rPr lang="en-US" dirty="0"/>
              <a:t>Groups:  What services do banks offer?</a:t>
            </a:r>
          </a:p>
          <a:p>
            <a:pPr eaLnBrk="1" hangingPunct="1">
              <a:lnSpc>
                <a:spcPct val="90000"/>
              </a:lnSpc>
              <a:buNone/>
            </a:pPr>
            <a:endParaRPr lang="en-US" dirty="0"/>
          </a:p>
          <a:p>
            <a:pPr eaLnBrk="1" hangingPunct="1">
              <a:lnSpc>
                <a:spcPct val="90000"/>
              </a:lnSpc>
            </a:pPr>
            <a:endParaRPr lang="en-US" dirty="0"/>
          </a:p>
          <a:p>
            <a:pPr eaLnBrk="1" hangingPunct="1">
              <a:lnSpc>
                <a:spcPct val="90000"/>
              </a:lnSpc>
            </a:pPr>
            <a:endParaRPr lang="en-US" dirty="0"/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Savings and checking accounts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Safe deposit boxes, loans, and ATMs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On-line banking and bill pay services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Consumer credit such as mortgage financing, commercial lending and credit card services.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Purchase CDs and Bonds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Certified checks, cashier’s checks, money orders, and debit cards. 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25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25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25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225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2253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253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2253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Guaranteed-payment Checks</a:t>
            </a:r>
          </a:p>
        </p:txBody>
      </p:sp>
      <p:sp>
        <p:nvSpPr>
          <p:cNvPr id="235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143001"/>
            <a:ext cx="8001000" cy="46021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b="1" dirty="0">
                <a:solidFill>
                  <a:schemeClr val="hlink"/>
                </a:solidFill>
              </a:rPr>
              <a:t>Certified check</a:t>
            </a:r>
            <a:r>
              <a:rPr lang="en-US" dirty="0"/>
              <a:t> is a personal check that the bank guarantees or certifies to be good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Bank stamps your check as “good” and holds the money from your account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Charge a small fee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Used on large purchases – i.e. a car from a private seller</a:t>
            </a:r>
          </a:p>
          <a:p>
            <a:pPr eaLnBrk="1" hangingPunct="1">
              <a:lnSpc>
                <a:spcPct val="90000"/>
              </a:lnSpc>
            </a:pPr>
            <a:r>
              <a:rPr lang="en-US" b="1" dirty="0">
                <a:solidFill>
                  <a:schemeClr val="hlink"/>
                </a:solidFill>
              </a:rPr>
              <a:t>Cashier’s check</a:t>
            </a:r>
            <a:r>
              <a:rPr lang="en-US" dirty="0"/>
              <a:t>, also called a bank draft, is a check written by a bank on its own funds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Guarantees payment – usually a loan</a:t>
            </a:r>
          </a:p>
          <a:p>
            <a:pPr eaLnBrk="1" hangingPunct="1">
              <a:lnSpc>
                <a:spcPct val="90000"/>
              </a:lnSpc>
            </a:pPr>
            <a:r>
              <a:rPr lang="en-US" b="1" dirty="0">
                <a:solidFill>
                  <a:schemeClr val="hlink"/>
                </a:solidFill>
              </a:rPr>
              <a:t>Traveler’s checks</a:t>
            </a:r>
            <a:r>
              <a:rPr lang="en-US" dirty="0"/>
              <a:t> are check forms in specific denominations used instead of cash while traveling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35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35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35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35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35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35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35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7" grpId="0" build="p" bldLvl="5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Money Orders</a:t>
            </a:r>
          </a:p>
        </p:txBody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Banks sell money orders - check to purchaser</a:t>
            </a:r>
          </a:p>
          <a:p>
            <a:pPr eaLnBrk="1" hangingPunct="1"/>
            <a:r>
              <a:rPr lang="en-US" dirty="0"/>
              <a:t>Used if you do not wish to use cash or do not have a checking account</a:t>
            </a:r>
          </a:p>
          <a:p>
            <a:pPr eaLnBrk="1" hangingPunct="1"/>
            <a:r>
              <a:rPr lang="en-US" dirty="0"/>
              <a:t>Like a check but can never bounce</a:t>
            </a:r>
          </a:p>
          <a:p>
            <a:pPr eaLnBrk="1" hangingPunct="1"/>
            <a:r>
              <a:rPr lang="en-US" dirty="0"/>
              <a:t>Banks charge for purchasing a money order</a:t>
            </a:r>
          </a:p>
          <a:p>
            <a:pPr eaLnBrk="1" hangingPunct="1"/>
            <a:r>
              <a:rPr lang="en-US" dirty="0"/>
              <a:t>Can purchase through the post office or local merchants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45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45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45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45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45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1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Debit Cards</a:t>
            </a:r>
          </a:p>
        </p:txBody>
      </p:sp>
      <p:sp>
        <p:nvSpPr>
          <p:cNvPr id="2560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/>
              <a:t>Plastic card that deducts money from a checking account almost </a:t>
            </a:r>
            <a:r>
              <a:rPr lang="en-US" i="1" u="sng" dirty="0"/>
              <a:t>immediately</a:t>
            </a:r>
            <a:r>
              <a:rPr lang="en-US" dirty="0"/>
              <a:t> to pay for purchases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/>
              <a:t>Used instead of a check</a:t>
            </a:r>
          </a:p>
          <a:p>
            <a:pPr eaLnBrk="1" hangingPunct="1">
              <a:lnSpc>
                <a:spcPct val="90000"/>
              </a:lnSpc>
            </a:pPr>
            <a:r>
              <a:rPr lang="en-US" dirty="0"/>
              <a:t>Amount of the purchase is deducted from your  checking account and paid to the merchant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56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56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56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5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 Register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14400"/>
            <a:ext cx="8001000" cy="5562600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Check Register</a:t>
            </a:r>
            <a:r>
              <a:rPr lang="en-US" dirty="0"/>
              <a:t>:  Tracks all checks, online payments, fees, interest and deposits</a:t>
            </a:r>
          </a:p>
          <a:p>
            <a:pPr lvl="2"/>
            <a:r>
              <a:rPr lang="en-US" dirty="0"/>
              <a:t>You can do this In a booklet, online, on an app, or in excel </a:t>
            </a:r>
          </a:p>
          <a:p>
            <a:pPr lvl="2"/>
            <a:r>
              <a:rPr lang="en-US" dirty="0"/>
              <a:t>We use the paper version for class</a:t>
            </a:r>
          </a:p>
          <a:p>
            <a:pPr lvl="1"/>
            <a:r>
              <a:rPr lang="en-US" dirty="0"/>
              <a:t>Enter Starting Balance or previous page balance in top right corner</a:t>
            </a:r>
          </a:p>
          <a:p>
            <a:pPr lvl="1"/>
            <a:endParaRPr lang="en-US" dirty="0"/>
          </a:p>
        </p:txBody>
      </p:sp>
      <p:graphicFrame>
        <p:nvGraphicFramePr>
          <p:cNvPr id="4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36337021"/>
              </p:ext>
            </p:extLst>
          </p:nvPr>
        </p:nvGraphicFramePr>
        <p:xfrm>
          <a:off x="609600" y="3124200"/>
          <a:ext cx="8077204" cy="333375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99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5720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1051560">
                <a:tc rowSpan="2">
                  <a:txBody>
                    <a:bodyPr/>
                    <a:lstStyle/>
                    <a:p>
                      <a:r>
                        <a:rPr lang="en-US" sz="1600" dirty="0"/>
                        <a:t>Check</a:t>
                      </a:r>
                      <a:r>
                        <a:rPr lang="en-US" sz="1600" baseline="0" dirty="0"/>
                        <a:t> </a:t>
                      </a:r>
                      <a:r>
                        <a:rPr lang="en-US" sz="1400" baseline="0" dirty="0"/>
                        <a:t>#</a:t>
                      </a:r>
                      <a:endParaRPr lang="en-US" sz="14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600" dirty="0"/>
                        <a:t>Date</a:t>
                      </a:r>
                      <a:endParaRPr lang="en-US" sz="16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600" dirty="0"/>
                        <a:t>Description</a:t>
                      </a:r>
                      <a:endParaRPr lang="en-US" sz="16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r>
                        <a:rPr lang="en-US" sz="1600" dirty="0"/>
                        <a:t>Payment</a:t>
                      </a:r>
                      <a:endParaRPr lang="en-US" sz="16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 sz="16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600" dirty="0"/>
                        <a:t>Fee</a:t>
                      </a:r>
                      <a:endParaRPr lang="en-US" sz="16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600" dirty="0">
                          <a:sym typeface="Wingdings"/>
                        </a:rPr>
                        <a:t></a:t>
                      </a:r>
                      <a:endParaRPr lang="en-US" sz="16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r>
                        <a:rPr lang="en-US" sz="1600" dirty="0"/>
                        <a:t>Deposit/</a:t>
                      </a:r>
                    </a:p>
                    <a:p>
                      <a:r>
                        <a:rPr lang="en-US" sz="1600" dirty="0"/>
                        <a:t>Credit</a:t>
                      </a:r>
                      <a:r>
                        <a:rPr lang="en-US" sz="1600" baseline="0" dirty="0"/>
                        <a:t> +</a:t>
                      </a:r>
                      <a:endParaRPr lang="en-US" sz="16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 sz="16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600" dirty="0"/>
                        <a:t>Balance Forward</a:t>
                      </a:r>
                      <a:endParaRPr lang="en-US" sz="16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6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861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512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861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512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861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cxnSp>
        <p:nvCxnSpPr>
          <p:cNvPr id="6" name="Straight Arrow Connector 5"/>
          <p:cNvCxnSpPr>
            <a:cxnSpLocks/>
          </p:cNvCxnSpPr>
          <p:nvPr/>
        </p:nvCxnSpPr>
        <p:spPr>
          <a:xfrm>
            <a:off x="5410200" y="3124200"/>
            <a:ext cx="2438400" cy="1219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4" name="SMARTInkShape-418">
            <a:extLst>
              <a:ext uri="{FF2B5EF4-FFF2-40B4-BE49-F238E27FC236}">
                <a16:creationId xmlns:a16="http://schemas.microsoft.com/office/drawing/2014/main" id="{BC8BC324-D09E-4232-89AF-A8EFAF466B68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8298180" y="4099560"/>
            <a:ext cx="7621" cy="83821"/>
          </a:xfrm>
          <a:custGeom>
            <a:avLst/>
            <a:gdLst/>
            <a:ahLst/>
            <a:cxnLst/>
            <a:rect l="0" t="0" r="0" b="0"/>
            <a:pathLst>
              <a:path w="7621" h="83821">
                <a:moveTo>
                  <a:pt x="0" y="83820"/>
                </a:moveTo>
                <a:lnTo>
                  <a:pt x="0" y="83820"/>
                </a:lnTo>
                <a:lnTo>
                  <a:pt x="0" y="50065"/>
                </a:lnTo>
                <a:lnTo>
                  <a:pt x="0" y="14263"/>
                </a:lnTo>
                <a:lnTo>
                  <a:pt x="0" y="6903"/>
                </a:lnTo>
                <a:lnTo>
                  <a:pt x="847" y="4603"/>
                </a:lnTo>
                <a:lnTo>
                  <a:pt x="2258" y="3068"/>
                </a:lnTo>
                <a:lnTo>
                  <a:pt x="7620" y="0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MARTInkShape-419">
            <a:extLst>
              <a:ext uri="{FF2B5EF4-FFF2-40B4-BE49-F238E27FC236}">
                <a16:creationId xmlns:a16="http://schemas.microsoft.com/office/drawing/2014/main" id="{D00D95B2-D7F1-4B0D-9C4F-1EED25F42DD3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7894320" y="4328160"/>
            <a:ext cx="7621" cy="1"/>
          </a:xfrm>
          <a:custGeom>
            <a:avLst/>
            <a:gdLst/>
            <a:ahLst/>
            <a:cxnLst/>
            <a:rect l="0" t="0" r="0" b="0"/>
            <a:pathLst>
              <a:path w="7621" h="1">
                <a:moveTo>
                  <a:pt x="0" y="0"/>
                </a:moveTo>
                <a:lnTo>
                  <a:pt x="0" y="0"/>
                </a:lnTo>
                <a:lnTo>
                  <a:pt x="7620" y="0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5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Bank Credit Cards</a:t>
            </a:r>
          </a:p>
        </p:txBody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000" dirty="0"/>
              <a:t>A Visa or MasterCard</a:t>
            </a:r>
          </a:p>
          <a:p>
            <a:pPr eaLnBrk="1" hangingPunct="1"/>
            <a:r>
              <a:rPr lang="en-US" sz="2000" dirty="0"/>
              <a:t>Use it instead of cash at any business</a:t>
            </a:r>
          </a:p>
          <a:p>
            <a:pPr eaLnBrk="1" hangingPunct="1"/>
            <a:r>
              <a:rPr lang="en-US" sz="2000" dirty="0"/>
              <a:t>Banks usually charge both an annual fee for use of the card and interest on the unpaid account balance. 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6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66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66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Overdraft Protection</a:t>
            </a:r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/>
              <a:t>If you write a check for more than what is in your account = Overdraft or NSF: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Bank charges $30 - $35 </a:t>
            </a:r>
            <a:r>
              <a:rPr lang="en-US" u="sng" dirty="0"/>
              <a:t>overdraft fee </a:t>
            </a:r>
            <a:r>
              <a:rPr lang="en-US" dirty="0"/>
              <a:t>for every check written 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Entered as NSF in your account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In 2009, how much was collected in overdraft fees?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New law in 2010 will prevent use of ATM card 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/>
              <a:t>Must select this option 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If you have $2.00 in account and write a check for $3.00</a:t>
            </a:r>
          </a:p>
          <a:p>
            <a:pPr eaLnBrk="1" hangingPunct="1">
              <a:lnSpc>
                <a:spcPct val="90000"/>
              </a:lnSpc>
            </a:pPr>
            <a:r>
              <a:rPr lang="en-US" b="1" dirty="0">
                <a:solidFill>
                  <a:schemeClr val="hlink"/>
                </a:solidFill>
              </a:rPr>
              <a:t>Overdraft protection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Your checks are covered even if you have insufficient funds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 A fee is normally charged for this service - $20 for the year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Check the bank for your options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304800" y="1143000"/>
            <a:ext cx="85344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04800" y="1295400"/>
            <a:ext cx="85344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467600" y="2907268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$38.5 B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1652038" y="5598914"/>
            <a:ext cx="2294884" cy="785813"/>
            <a:chOff x="1652038" y="5598914"/>
            <a:chExt cx="2294884" cy="785813"/>
          </a:xfrm>
        </p:grpSpPr>
        <p:sp>
          <p:nvSpPr>
            <p:cNvPr id="9" name="SMARTInkAnnotation16"/>
            <p:cNvSpPr/>
            <p:nvPr/>
          </p:nvSpPr>
          <p:spPr>
            <a:xfrm>
              <a:off x="1714500" y="5857875"/>
              <a:ext cx="35719" cy="196454"/>
            </a:xfrm>
            <a:custGeom>
              <a:avLst/>
              <a:gdLst/>
              <a:ahLst/>
              <a:cxnLst/>
              <a:rect l="0" t="0" r="0" b="0"/>
              <a:pathLst>
                <a:path w="35719" h="196454">
                  <a:moveTo>
                    <a:pt x="35718" y="0"/>
                  </a:moveTo>
                  <a:lnTo>
                    <a:pt x="35718" y="12428"/>
                  </a:lnTo>
                  <a:lnTo>
                    <a:pt x="34726" y="16223"/>
                  </a:lnTo>
                  <a:lnTo>
                    <a:pt x="33072" y="20737"/>
                  </a:lnTo>
                  <a:lnTo>
                    <a:pt x="30978" y="25730"/>
                  </a:lnTo>
                  <a:lnTo>
                    <a:pt x="29581" y="31044"/>
                  </a:lnTo>
                  <a:lnTo>
                    <a:pt x="28651" y="36571"/>
                  </a:lnTo>
                  <a:lnTo>
                    <a:pt x="28030" y="42240"/>
                  </a:lnTo>
                  <a:lnTo>
                    <a:pt x="27616" y="48004"/>
                  </a:lnTo>
                  <a:lnTo>
                    <a:pt x="27340" y="53830"/>
                  </a:lnTo>
                  <a:lnTo>
                    <a:pt x="27156" y="59699"/>
                  </a:lnTo>
                  <a:lnTo>
                    <a:pt x="26042" y="65596"/>
                  </a:lnTo>
                  <a:lnTo>
                    <a:pt x="24306" y="71512"/>
                  </a:lnTo>
                  <a:lnTo>
                    <a:pt x="22157" y="77440"/>
                  </a:lnTo>
                  <a:lnTo>
                    <a:pt x="20724" y="83377"/>
                  </a:lnTo>
                  <a:lnTo>
                    <a:pt x="19769" y="89319"/>
                  </a:lnTo>
                  <a:lnTo>
                    <a:pt x="19132" y="95265"/>
                  </a:lnTo>
                  <a:lnTo>
                    <a:pt x="17716" y="101213"/>
                  </a:lnTo>
                  <a:lnTo>
                    <a:pt x="15779" y="107162"/>
                  </a:lnTo>
                  <a:lnTo>
                    <a:pt x="13496" y="113114"/>
                  </a:lnTo>
                  <a:lnTo>
                    <a:pt x="11974" y="120057"/>
                  </a:lnTo>
                  <a:lnTo>
                    <a:pt x="10959" y="127663"/>
                  </a:lnTo>
                  <a:lnTo>
                    <a:pt x="10282" y="135711"/>
                  </a:lnTo>
                  <a:lnTo>
                    <a:pt x="9831" y="143059"/>
                  </a:lnTo>
                  <a:lnTo>
                    <a:pt x="9330" y="156517"/>
                  </a:lnTo>
                  <a:lnTo>
                    <a:pt x="8204" y="162884"/>
                  </a:lnTo>
                  <a:lnTo>
                    <a:pt x="6462" y="169112"/>
                  </a:lnTo>
                  <a:lnTo>
                    <a:pt x="4308" y="175249"/>
                  </a:lnTo>
                  <a:lnTo>
                    <a:pt x="2871" y="180332"/>
                  </a:lnTo>
                  <a:lnTo>
                    <a:pt x="1914" y="184713"/>
                  </a:lnTo>
                  <a:lnTo>
                    <a:pt x="0" y="196453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SMARTInkAnnotation17"/>
            <p:cNvSpPr/>
            <p:nvPr/>
          </p:nvSpPr>
          <p:spPr>
            <a:xfrm>
              <a:off x="1822060" y="5862011"/>
              <a:ext cx="115646" cy="165373"/>
            </a:xfrm>
            <a:custGeom>
              <a:avLst/>
              <a:gdLst/>
              <a:ahLst/>
              <a:cxnLst/>
              <a:rect l="0" t="0" r="0" b="0"/>
              <a:pathLst>
                <a:path w="115646" h="165373">
                  <a:moveTo>
                    <a:pt x="62104" y="4794"/>
                  </a:moveTo>
                  <a:lnTo>
                    <a:pt x="32215" y="34682"/>
                  </a:lnTo>
                  <a:lnTo>
                    <a:pt x="29280" y="38610"/>
                  </a:lnTo>
                  <a:lnTo>
                    <a:pt x="26330" y="43213"/>
                  </a:lnTo>
                  <a:lnTo>
                    <a:pt x="23372" y="48266"/>
                  </a:lnTo>
                  <a:lnTo>
                    <a:pt x="21400" y="52627"/>
                  </a:lnTo>
                  <a:lnTo>
                    <a:pt x="20085" y="56526"/>
                  </a:lnTo>
                  <a:lnTo>
                    <a:pt x="19208" y="60118"/>
                  </a:lnTo>
                  <a:lnTo>
                    <a:pt x="17632" y="64497"/>
                  </a:lnTo>
                  <a:lnTo>
                    <a:pt x="15588" y="69400"/>
                  </a:lnTo>
                  <a:lnTo>
                    <a:pt x="13234" y="74654"/>
                  </a:lnTo>
                  <a:lnTo>
                    <a:pt x="11665" y="79148"/>
                  </a:lnTo>
                  <a:lnTo>
                    <a:pt x="10618" y="83136"/>
                  </a:lnTo>
                  <a:lnTo>
                    <a:pt x="9921" y="86787"/>
                  </a:lnTo>
                  <a:lnTo>
                    <a:pt x="8463" y="91207"/>
                  </a:lnTo>
                  <a:lnTo>
                    <a:pt x="6500" y="96136"/>
                  </a:lnTo>
                  <a:lnTo>
                    <a:pt x="4198" y="101407"/>
                  </a:lnTo>
                  <a:lnTo>
                    <a:pt x="2664" y="106906"/>
                  </a:lnTo>
                  <a:lnTo>
                    <a:pt x="1641" y="112556"/>
                  </a:lnTo>
                  <a:lnTo>
                    <a:pt x="959" y="118307"/>
                  </a:lnTo>
                  <a:lnTo>
                    <a:pt x="505" y="123133"/>
                  </a:lnTo>
                  <a:lnTo>
                    <a:pt x="202" y="127343"/>
                  </a:lnTo>
                  <a:lnTo>
                    <a:pt x="0" y="131141"/>
                  </a:lnTo>
                  <a:lnTo>
                    <a:pt x="857" y="134666"/>
                  </a:lnTo>
                  <a:lnTo>
                    <a:pt x="2421" y="138008"/>
                  </a:lnTo>
                  <a:lnTo>
                    <a:pt x="4456" y="141228"/>
                  </a:lnTo>
                  <a:lnTo>
                    <a:pt x="5812" y="144367"/>
                  </a:lnTo>
                  <a:lnTo>
                    <a:pt x="6717" y="147452"/>
                  </a:lnTo>
                  <a:lnTo>
                    <a:pt x="7320" y="150500"/>
                  </a:lnTo>
                  <a:lnTo>
                    <a:pt x="8714" y="153525"/>
                  </a:lnTo>
                  <a:lnTo>
                    <a:pt x="10635" y="156534"/>
                  </a:lnTo>
                  <a:lnTo>
                    <a:pt x="16108" y="163752"/>
                  </a:lnTo>
                  <a:lnTo>
                    <a:pt x="17549" y="164344"/>
                  </a:lnTo>
                  <a:lnTo>
                    <a:pt x="19502" y="164738"/>
                  </a:lnTo>
                  <a:lnTo>
                    <a:pt x="21796" y="165001"/>
                  </a:lnTo>
                  <a:lnTo>
                    <a:pt x="24318" y="165176"/>
                  </a:lnTo>
                  <a:lnTo>
                    <a:pt x="26991" y="165294"/>
                  </a:lnTo>
                  <a:lnTo>
                    <a:pt x="29766" y="165372"/>
                  </a:lnTo>
                  <a:lnTo>
                    <a:pt x="33600" y="164432"/>
                  </a:lnTo>
                  <a:lnTo>
                    <a:pt x="38140" y="162813"/>
                  </a:lnTo>
                  <a:lnTo>
                    <a:pt x="43151" y="160741"/>
                  </a:lnTo>
                  <a:lnTo>
                    <a:pt x="47484" y="158368"/>
                  </a:lnTo>
                  <a:lnTo>
                    <a:pt x="51365" y="155793"/>
                  </a:lnTo>
                  <a:lnTo>
                    <a:pt x="54945" y="153085"/>
                  </a:lnTo>
                  <a:lnTo>
                    <a:pt x="58323" y="150288"/>
                  </a:lnTo>
                  <a:lnTo>
                    <a:pt x="61568" y="147430"/>
                  </a:lnTo>
                  <a:lnTo>
                    <a:pt x="64723" y="144533"/>
                  </a:lnTo>
                  <a:lnTo>
                    <a:pt x="68811" y="141609"/>
                  </a:lnTo>
                  <a:lnTo>
                    <a:pt x="73520" y="138668"/>
                  </a:lnTo>
                  <a:lnTo>
                    <a:pt x="78644" y="135715"/>
                  </a:lnTo>
                  <a:lnTo>
                    <a:pt x="83053" y="132754"/>
                  </a:lnTo>
                  <a:lnTo>
                    <a:pt x="86984" y="129789"/>
                  </a:lnTo>
                  <a:lnTo>
                    <a:pt x="90597" y="126818"/>
                  </a:lnTo>
                  <a:lnTo>
                    <a:pt x="93998" y="122855"/>
                  </a:lnTo>
                  <a:lnTo>
                    <a:pt x="97257" y="118227"/>
                  </a:lnTo>
                  <a:lnTo>
                    <a:pt x="100422" y="113158"/>
                  </a:lnTo>
                  <a:lnTo>
                    <a:pt x="102532" y="107795"/>
                  </a:lnTo>
                  <a:lnTo>
                    <a:pt x="103939" y="102234"/>
                  </a:lnTo>
                  <a:lnTo>
                    <a:pt x="104877" y="96543"/>
                  </a:lnTo>
                  <a:lnTo>
                    <a:pt x="106494" y="91756"/>
                  </a:lnTo>
                  <a:lnTo>
                    <a:pt x="108564" y="87574"/>
                  </a:lnTo>
                  <a:lnTo>
                    <a:pt x="110937" y="83793"/>
                  </a:lnTo>
                  <a:lnTo>
                    <a:pt x="112519" y="79288"/>
                  </a:lnTo>
                  <a:lnTo>
                    <a:pt x="113573" y="74301"/>
                  </a:lnTo>
                  <a:lnTo>
                    <a:pt x="114276" y="68991"/>
                  </a:lnTo>
                  <a:lnTo>
                    <a:pt x="114744" y="63466"/>
                  </a:lnTo>
                  <a:lnTo>
                    <a:pt x="115057" y="57799"/>
                  </a:lnTo>
                  <a:lnTo>
                    <a:pt x="115404" y="47204"/>
                  </a:lnTo>
                  <a:lnTo>
                    <a:pt x="115627" y="32316"/>
                  </a:lnTo>
                  <a:lnTo>
                    <a:pt x="115645" y="29095"/>
                  </a:lnTo>
                  <a:lnTo>
                    <a:pt x="114665" y="25955"/>
                  </a:lnTo>
                  <a:lnTo>
                    <a:pt x="113020" y="22870"/>
                  </a:lnTo>
                  <a:lnTo>
                    <a:pt x="110930" y="19822"/>
                  </a:lnTo>
                  <a:lnTo>
                    <a:pt x="108545" y="16797"/>
                  </a:lnTo>
                  <a:lnTo>
                    <a:pt x="105963" y="13788"/>
                  </a:lnTo>
                  <a:lnTo>
                    <a:pt x="103250" y="10789"/>
                  </a:lnTo>
                  <a:lnTo>
                    <a:pt x="100448" y="8791"/>
                  </a:lnTo>
                  <a:lnTo>
                    <a:pt x="97588" y="7459"/>
                  </a:lnTo>
                  <a:lnTo>
                    <a:pt x="94690" y="6571"/>
                  </a:lnTo>
                  <a:lnTo>
                    <a:pt x="91765" y="4986"/>
                  </a:lnTo>
                  <a:lnTo>
                    <a:pt x="88823" y="2937"/>
                  </a:lnTo>
                  <a:lnTo>
                    <a:pt x="85870" y="579"/>
                  </a:lnTo>
                  <a:lnTo>
                    <a:pt x="82909" y="0"/>
                  </a:lnTo>
                  <a:lnTo>
                    <a:pt x="79943" y="606"/>
                  </a:lnTo>
                  <a:lnTo>
                    <a:pt x="76973" y="2002"/>
                  </a:lnTo>
                  <a:lnTo>
                    <a:pt x="74001" y="2932"/>
                  </a:lnTo>
                  <a:lnTo>
                    <a:pt x="71027" y="3553"/>
                  </a:lnTo>
                  <a:lnTo>
                    <a:pt x="63866" y="4548"/>
                  </a:lnTo>
                  <a:lnTo>
                    <a:pt x="62287" y="5623"/>
                  </a:lnTo>
                  <a:lnTo>
                    <a:pt x="60241" y="7330"/>
                  </a:lnTo>
                  <a:lnTo>
                    <a:pt x="53174" y="13724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SMARTInkAnnotation18"/>
            <p:cNvSpPr/>
            <p:nvPr/>
          </p:nvSpPr>
          <p:spPr>
            <a:xfrm>
              <a:off x="2009190" y="5724053"/>
              <a:ext cx="107024" cy="142716"/>
            </a:xfrm>
            <a:custGeom>
              <a:avLst/>
              <a:gdLst/>
              <a:ahLst/>
              <a:cxnLst/>
              <a:rect l="0" t="0" r="0" b="0"/>
              <a:pathLst>
                <a:path w="107024" h="142716">
                  <a:moveTo>
                    <a:pt x="62497" y="8806"/>
                  </a:moveTo>
                  <a:lnTo>
                    <a:pt x="49195" y="22109"/>
                  </a:lnTo>
                  <a:lnTo>
                    <a:pt x="47676" y="24620"/>
                  </a:lnTo>
                  <a:lnTo>
                    <a:pt x="46663" y="27286"/>
                  </a:lnTo>
                  <a:lnTo>
                    <a:pt x="45988" y="30055"/>
                  </a:lnTo>
                  <a:lnTo>
                    <a:pt x="44546" y="31902"/>
                  </a:lnTo>
                  <a:lnTo>
                    <a:pt x="42592" y="33133"/>
                  </a:lnTo>
                  <a:lnTo>
                    <a:pt x="40297" y="33953"/>
                  </a:lnTo>
                  <a:lnTo>
                    <a:pt x="37775" y="35493"/>
                  </a:lnTo>
                  <a:lnTo>
                    <a:pt x="35102" y="37511"/>
                  </a:lnTo>
                  <a:lnTo>
                    <a:pt x="32328" y="39850"/>
                  </a:lnTo>
                  <a:lnTo>
                    <a:pt x="29486" y="42400"/>
                  </a:lnTo>
                  <a:lnTo>
                    <a:pt x="23682" y="47880"/>
                  </a:lnTo>
                  <a:lnTo>
                    <a:pt x="14837" y="56543"/>
                  </a:lnTo>
                  <a:lnTo>
                    <a:pt x="12864" y="59483"/>
                  </a:lnTo>
                  <a:lnTo>
                    <a:pt x="11549" y="62434"/>
                  </a:lnTo>
                  <a:lnTo>
                    <a:pt x="10672" y="65394"/>
                  </a:lnTo>
                  <a:lnTo>
                    <a:pt x="9096" y="68360"/>
                  </a:lnTo>
                  <a:lnTo>
                    <a:pt x="7053" y="71329"/>
                  </a:lnTo>
                  <a:lnTo>
                    <a:pt x="4698" y="74301"/>
                  </a:lnTo>
                  <a:lnTo>
                    <a:pt x="3129" y="77274"/>
                  </a:lnTo>
                  <a:lnTo>
                    <a:pt x="2082" y="80248"/>
                  </a:lnTo>
                  <a:lnTo>
                    <a:pt x="1384" y="83223"/>
                  </a:lnTo>
                  <a:lnTo>
                    <a:pt x="919" y="87191"/>
                  </a:lnTo>
                  <a:lnTo>
                    <a:pt x="609" y="91821"/>
                  </a:lnTo>
                  <a:lnTo>
                    <a:pt x="265" y="101264"/>
                  </a:lnTo>
                  <a:lnTo>
                    <a:pt x="71" y="112159"/>
                  </a:lnTo>
                  <a:lnTo>
                    <a:pt x="0" y="127760"/>
                  </a:lnTo>
                  <a:lnTo>
                    <a:pt x="989" y="129781"/>
                  </a:lnTo>
                  <a:lnTo>
                    <a:pt x="2640" y="131128"/>
                  </a:lnTo>
                  <a:lnTo>
                    <a:pt x="4733" y="132026"/>
                  </a:lnTo>
                  <a:lnTo>
                    <a:pt x="7121" y="133617"/>
                  </a:lnTo>
                  <a:lnTo>
                    <a:pt x="9704" y="135669"/>
                  </a:lnTo>
                  <a:lnTo>
                    <a:pt x="12419" y="138030"/>
                  </a:lnTo>
                  <a:lnTo>
                    <a:pt x="15221" y="139604"/>
                  </a:lnTo>
                  <a:lnTo>
                    <a:pt x="18081" y="140653"/>
                  </a:lnTo>
                  <a:lnTo>
                    <a:pt x="20981" y="141352"/>
                  </a:lnTo>
                  <a:lnTo>
                    <a:pt x="23905" y="141819"/>
                  </a:lnTo>
                  <a:lnTo>
                    <a:pt x="26848" y="142130"/>
                  </a:lnTo>
                  <a:lnTo>
                    <a:pt x="29801" y="142337"/>
                  </a:lnTo>
                  <a:lnTo>
                    <a:pt x="33754" y="142475"/>
                  </a:lnTo>
                  <a:lnTo>
                    <a:pt x="51712" y="142697"/>
                  </a:lnTo>
                  <a:lnTo>
                    <a:pt x="55307" y="142715"/>
                  </a:lnTo>
                  <a:lnTo>
                    <a:pt x="58696" y="141735"/>
                  </a:lnTo>
                  <a:lnTo>
                    <a:pt x="61947" y="140090"/>
                  </a:lnTo>
                  <a:lnTo>
                    <a:pt x="65107" y="138000"/>
                  </a:lnTo>
                  <a:lnTo>
                    <a:pt x="68206" y="135615"/>
                  </a:lnTo>
                  <a:lnTo>
                    <a:pt x="71264" y="133033"/>
                  </a:lnTo>
                  <a:lnTo>
                    <a:pt x="74295" y="130319"/>
                  </a:lnTo>
                  <a:lnTo>
                    <a:pt x="80308" y="124659"/>
                  </a:lnTo>
                  <a:lnTo>
                    <a:pt x="92253" y="112940"/>
                  </a:lnTo>
                  <a:lnTo>
                    <a:pt x="94241" y="108986"/>
                  </a:lnTo>
                  <a:lnTo>
                    <a:pt x="95566" y="104367"/>
                  </a:lnTo>
                  <a:lnTo>
                    <a:pt x="96449" y="99302"/>
                  </a:lnTo>
                  <a:lnTo>
                    <a:pt x="98030" y="93941"/>
                  </a:lnTo>
                  <a:lnTo>
                    <a:pt x="100076" y="88383"/>
                  </a:lnTo>
                  <a:lnTo>
                    <a:pt x="102433" y="82694"/>
                  </a:lnTo>
                  <a:lnTo>
                    <a:pt x="104004" y="77908"/>
                  </a:lnTo>
                  <a:lnTo>
                    <a:pt x="105051" y="73726"/>
                  </a:lnTo>
                  <a:lnTo>
                    <a:pt x="105749" y="69946"/>
                  </a:lnTo>
                  <a:lnTo>
                    <a:pt x="106215" y="65441"/>
                  </a:lnTo>
                  <a:lnTo>
                    <a:pt x="106525" y="60453"/>
                  </a:lnTo>
                  <a:lnTo>
                    <a:pt x="106870" y="49620"/>
                  </a:lnTo>
                  <a:lnTo>
                    <a:pt x="107023" y="38190"/>
                  </a:lnTo>
                  <a:lnTo>
                    <a:pt x="106072" y="33357"/>
                  </a:lnTo>
                  <a:lnTo>
                    <a:pt x="104445" y="29141"/>
                  </a:lnTo>
                  <a:lnTo>
                    <a:pt x="102369" y="25339"/>
                  </a:lnTo>
                  <a:lnTo>
                    <a:pt x="100984" y="21813"/>
                  </a:lnTo>
                  <a:lnTo>
                    <a:pt x="100062" y="18469"/>
                  </a:lnTo>
                  <a:lnTo>
                    <a:pt x="99446" y="15249"/>
                  </a:lnTo>
                  <a:lnTo>
                    <a:pt x="98044" y="13101"/>
                  </a:lnTo>
                  <a:lnTo>
                    <a:pt x="96117" y="11669"/>
                  </a:lnTo>
                  <a:lnTo>
                    <a:pt x="93840" y="10715"/>
                  </a:lnTo>
                  <a:lnTo>
                    <a:pt x="91330" y="9086"/>
                  </a:lnTo>
                  <a:lnTo>
                    <a:pt x="88664" y="7008"/>
                  </a:lnTo>
                  <a:lnTo>
                    <a:pt x="85895" y="4631"/>
                  </a:lnTo>
                  <a:lnTo>
                    <a:pt x="83057" y="3047"/>
                  </a:lnTo>
                  <a:lnTo>
                    <a:pt x="80172" y="1989"/>
                  </a:lnTo>
                  <a:lnTo>
                    <a:pt x="77257" y="1285"/>
                  </a:lnTo>
                  <a:lnTo>
                    <a:pt x="74321" y="815"/>
                  </a:lnTo>
                  <a:lnTo>
                    <a:pt x="71372" y="502"/>
                  </a:lnTo>
                  <a:lnTo>
                    <a:pt x="68414" y="294"/>
                  </a:lnTo>
                  <a:lnTo>
                    <a:pt x="65450" y="154"/>
                  </a:lnTo>
                  <a:lnTo>
                    <a:pt x="59510" y="0"/>
                  </a:lnTo>
                  <a:lnTo>
                    <a:pt x="57529" y="951"/>
                  </a:lnTo>
                  <a:lnTo>
                    <a:pt x="56209" y="2578"/>
                  </a:lnTo>
                  <a:lnTo>
                    <a:pt x="55328" y="4653"/>
                  </a:lnTo>
                  <a:lnTo>
                    <a:pt x="53749" y="6038"/>
                  </a:lnTo>
                  <a:lnTo>
                    <a:pt x="51704" y="6961"/>
                  </a:lnTo>
                  <a:lnTo>
                    <a:pt x="44638" y="8806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SMARTInkAnnotation19"/>
            <p:cNvSpPr/>
            <p:nvPr/>
          </p:nvSpPr>
          <p:spPr>
            <a:xfrm>
              <a:off x="2170037" y="5688243"/>
              <a:ext cx="133665" cy="186966"/>
            </a:xfrm>
            <a:custGeom>
              <a:avLst/>
              <a:gdLst/>
              <a:ahLst/>
              <a:cxnLst/>
              <a:rect l="0" t="0" r="0" b="0"/>
              <a:pathLst>
                <a:path w="133665" h="186966">
                  <a:moveTo>
                    <a:pt x="80244" y="8897"/>
                  </a:moveTo>
                  <a:lnTo>
                    <a:pt x="80244" y="0"/>
                  </a:lnTo>
                  <a:lnTo>
                    <a:pt x="75503" y="4718"/>
                  </a:lnTo>
                  <a:lnTo>
                    <a:pt x="73115" y="6111"/>
                  </a:lnTo>
                  <a:lnTo>
                    <a:pt x="70530" y="7040"/>
                  </a:lnTo>
                  <a:lnTo>
                    <a:pt x="67815" y="7659"/>
                  </a:lnTo>
                  <a:lnTo>
                    <a:pt x="65012" y="9064"/>
                  </a:lnTo>
                  <a:lnTo>
                    <a:pt x="62152" y="10992"/>
                  </a:lnTo>
                  <a:lnTo>
                    <a:pt x="59253" y="13271"/>
                  </a:lnTo>
                  <a:lnTo>
                    <a:pt x="56328" y="15782"/>
                  </a:lnTo>
                  <a:lnTo>
                    <a:pt x="53386" y="18448"/>
                  </a:lnTo>
                  <a:lnTo>
                    <a:pt x="50432" y="21217"/>
                  </a:lnTo>
                  <a:lnTo>
                    <a:pt x="46479" y="24056"/>
                  </a:lnTo>
                  <a:lnTo>
                    <a:pt x="41859" y="26941"/>
                  </a:lnTo>
                  <a:lnTo>
                    <a:pt x="36794" y="29856"/>
                  </a:lnTo>
                  <a:lnTo>
                    <a:pt x="32426" y="32792"/>
                  </a:lnTo>
                  <a:lnTo>
                    <a:pt x="28521" y="35741"/>
                  </a:lnTo>
                  <a:lnTo>
                    <a:pt x="24926" y="38699"/>
                  </a:lnTo>
                  <a:lnTo>
                    <a:pt x="21537" y="42656"/>
                  </a:lnTo>
                  <a:lnTo>
                    <a:pt x="18286" y="47278"/>
                  </a:lnTo>
                  <a:lnTo>
                    <a:pt x="15126" y="52344"/>
                  </a:lnTo>
                  <a:lnTo>
                    <a:pt x="13019" y="56714"/>
                  </a:lnTo>
                  <a:lnTo>
                    <a:pt x="11615" y="60618"/>
                  </a:lnTo>
                  <a:lnTo>
                    <a:pt x="10679" y="64214"/>
                  </a:lnTo>
                  <a:lnTo>
                    <a:pt x="9062" y="68595"/>
                  </a:lnTo>
                  <a:lnTo>
                    <a:pt x="6993" y="73501"/>
                  </a:lnTo>
                  <a:lnTo>
                    <a:pt x="4620" y="78755"/>
                  </a:lnTo>
                  <a:lnTo>
                    <a:pt x="3039" y="84243"/>
                  </a:lnTo>
                  <a:lnTo>
                    <a:pt x="1985" y="89886"/>
                  </a:lnTo>
                  <a:lnTo>
                    <a:pt x="1282" y="95631"/>
                  </a:lnTo>
                  <a:lnTo>
                    <a:pt x="814" y="100454"/>
                  </a:lnTo>
                  <a:lnTo>
                    <a:pt x="501" y="104663"/>
                  </a:lnTo>
                  <a:lnTo>
                    <a:pt x="293" y="108459"/>
                  </a:lnTo>
                  <a:lnTo>
                    <a:pt x="61" y="117970"/>
                  </a:lnTo>
                  <a:lnTo>
                    <a:pt x="0" y="123284"/>
                  </a:lnTo>
                  <a:lnTo>
                    <a:pt x="951" y="128812"/>
                  </a:lnTo>
                  <a:lnTo>
                    <a:pt x="2577" y="134481"/>
                  </a:lnTo>
                  <a:lnTo>
                    <a:pt x="4654" y="140245"/>
                  </a:lnTo>
                  <a:lnTo>
                    <a:pt x="7030" y="145079"/>
                  </a:lnTo>
                  <a:lnTo>
                    <a:pt x="9606" y="149295"/>
                  </a:lnTo>
                  <a:lnTo>
                    <a:pt x="12316" y="153097"/>
                  </a:lnTo>
                  <a:lnTo>
                    <a:pt x="15115" y="156624"/>
                  </a:lnTo>
                  <a:lnTo>
                    <a:pt x="17973" y="159968"/>
                  </a:lnTo>
                  <a:lnTo>
                    <a:pt x="20871" y="163189"/>
                  </a:lnTo>
                  <a:lnTo>
                    <a:pt x="26736" y="169414"/>
                  </a:lnTo>
                  <a:lnTo>
                    <a:pt x="29689" y="172463"/>
                  </a:lnTo>
                  <a:lnTo>
                    <a:pt x="33642" y="175488"/>
                  </a:lnTo>
                  <a:lnTo>
                    <a:pt x="38262" y="178497"/>
                  </a:lnTo>
                  <a:lnTo>
                    <a:pt x="43326" y="181495"/>
                  </a:lnTo>
                  <a:lnTo>
                    <a:pt x="47695" y="183494"/>
                  </a:lnTo>
                  <a:lnTo>
                    <a:pt x="51599" y="184826"/>
                  </a:lnTo>
                  <a:lnTo>
                    <a:pt x="55194" y="185714"/>
                  </a:lnTo>
                  <a:lnTo>
                    <a:pt x="59575" y="186307"/>
                  </a:lnTo>
                  <a:lnTo>
                    <a:pt x="64480" y="186701"/>
                  </a:lnTo>
                  <a:lnTo>
                    <a:pt x="69735" y="186965"/>
                  </a:lnTo>
                  <a:lnTo>
                    <a:pt x="74230" y="186148"/>
                  </a:lnTo>
                  <a:lnTo>
                    <a:pt x="78219" y="184611"/>
                  </a:lnTo>
                  <a:lnTo>
                    <a:pt x="81870" y="182595"/>
                  </a:lnTo>
                  <a:lnTo>
                    <a:pt x="91219" y="177709"/>
                  </a:lnTo>
                  <a:lnTo>
                    <a:pt x="96490" y="175016"/>
                  </a:lnTo>
                  <a:lnTo>
                    <a:pt x="100997" y="172229"/>
                  </a:lnTo>
                  <a:lnTo>
                    <a:pt x="104993" y="169379"/>
                  </a:lnTo>
                  <a:lnTo>
                    <a:pt x="108650" y="166486"/>
                  </a:lnTo>
                  <a:lnTo>
                    <a:pt x="112080" y="163566"/>
                  </a:lnTo>
                  <a:lnTo>
                    <a:pt x="115358" y="160627"/>
                  </a:lnTo>
                  <a:lnTo>
                    <a:pt x="118536" y="157676"/>
                  </a:lnTo>
                  <a:lnTo>
                    <a:pt x="121647" y="153723"/>
                  </a:lnTo>
                  <a:lnTo>
                    <a:pt x="124713" y="149104"/>
                  </a:lnTo>
                  <a:lnTo>
                    <a:pt x="127750" y="144041"/>
                  </a:lnTo>
                  <a:lnTo>
                    <a:pt x="129773" y="139672"/>
                  </a:lnTo>
                  <a:lnTo>
                    <a:pt x="131123" y="135768"/>
                  </a:lnTo>
                  <a:lnTo>
                    <a:pt x="132023" y="132173"/>
                  </a:lnTo>
                  <a:lnTo>
                    <a:pt x="132622" y="127792"/>
                  </a:lnTo>
                  <a:lnTo>
                    <a:pt x="133022" y="122887"/>
                  </a:lnTo>
                  <a:lnTo>
                    <a:pt x="133289" y="117632"/>
                  </a:lnTo>
                  <a:lnTo>
                    <a:pt x="133585" y="103857"/>
                  </a:lnTo>
                  <a:lnTo>
                    <a:pt x="133664" y="96016"/>
                  </a:lnTo>
                  <a:lnTo>
                    <a:pt x="132724" y="89797"/>
                  </a:lnTo>
                  <a:lnTo>
                    <a:pt x="131106" y="84658"/>
                  </a:lnTo>
                  <a:lnTo>
                    <a:pt x="129035" y="80241"/>
                  </a:lnTo>
                  <a:lnTo>
                    <a:pt x="127654" y="75311"/>
                  </a:lnTo>
                  <a:lnTo>
                    <a:pt x="126733" y="70041"/>
                  </a:lnTo>
                  <a:lnTo>
                    <a:pt x="126120" y="64542"/>
                  </a:lnTo>
                  <a:lnTo>
                    <a:pt x="123726" y="58893"/>
                  </a:lnTo>
                  <a:lnTo>
                    <a:pt x="120146" y="53141"/>
                  </a:lnTo>
                  <a:lnTo>
                    <a:pt x="115775" y="47323"/>
                  </a:lnTo>
                  <a:lnTo>
                    <a:pt x="111869" y="42452"/>
                  </a:lnTo>
                  <a:lnTo>
                    <a:pt x="108272" y="38213"/>
                  </a:lnTo>
                  <a:lnTo>
                    <a:pt x="104883" y="34393"/>
                  </a:lnTo>
                  <a:lnTo>
                    <a:pt x="98470" y="27505"/>
                  </a:lnTo>
                  <a:lnTo>
                    <a:pt x="89173" y="17827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SMARTInkAnnotation20"/>
            <p:cNvSpPr/>
            <p:nvPr/>
          </p:nvSpPr>
          <p:spPr>
            <a:xfrm>
              <a:off x="1652038" y="6125765"/>
              <a:ext cx="169047" cy="258962"/>
            </a:xfrm>
            <a:custGeom>
              <a:avLst/>
              <a:gdLst/>
              <a:ahLst/>
              <a:cxnLst/>
              <a:rect l="0" t="0" r="0" b="0"/>
              <a:pathLst>
                <a:path w="169047" h="258962">
                  <a:moveTo>
                    <a:pt x="71391" y="0"/>
                  </a:moveTo>
                  <a:lnTo>
                    <a:pt x="62829" y="0"/>
                  </a:lnTo>
                  <a:lnTo>
                    <a:pt x="57830" y="4741"/>
                  </a:lnTo>
                  <a:lnTo>
                    <a:pt x="54805" y="7689"/>
                  </a:lnTo>
                  <a:lnTo>
                    <a:pt x="51452" y="8378"/>
                  </a:lnTo>
                  <a:lnTo>
                    <a:pt x="46654" y="8685"/>
                  </a:lnTo>
                  <a:lnTo>
                    <a:pt x="41215" y="8821"/>
                  </a:lnTo>
                  <a:lnTo>
                    <a:pt x="38375" y="9850"/>
                  </a:lnTo>
                  <a:lnTo>
                    <a:pt x="35490" y="11527"/>
                  </a:lnTo>
                  <a:lnTo>
                    <a:pt x="32574" y="13638"/>
                  </a:lnTo>
                  <a:lnTo>
                    <a:pt x="29638" y="15045"/>
                  </a:lnTo>
                  <a:lnTo>
                    <a:pt x="26689" y="15983"/>
                  </a:lnTo>
                  <a:lnTo>
                    <a:pt x="23730" y="16609"/>
                  </a:lnTo>
                  <a:lnTo>
                    <a:pt x="20765" y="18018"/>
                  </a:lnTo>
                  <a:lnTo>
                    <a:pt x="17797" y="19950"/>
                  </a:lnTo>
                  <a:lnTo>
                    <a:pt x="14826" y="22230"/>
                  </a:lnTo>
                  <a:lnTo>
                    <a:pt x="11853" y="24742"/>
                  </a:lnTo>
                  <a:lnTo>
                    <a:pt x="8879" y="27409"/>
                  </a:lnTo>
                  <a:lnTo>
                    <a:pt x="5904" y="30179"/>
                  </a:lnTo>
                  <a:lnTo>
                    <a:pt x="3920" y="33018"/>
                  </a:lnTo>
                  <a:lnTo>
                    <a:pt x="1717" y="38818"/>
                  </a:lnTo>
                  <a:lnTo>
                    <a:pt x="737" y="44703"/>
                  </a:lnTo>
                  <a:lnTo>
                    <a:pt x="302" y="50626"/>
                  </a:lnTo>
                  <a:lnTo>
                    <a:pt x="0" y="60747"/>
                  </a:lnTo>
                  <a:lnTo>
                    <a:pt x="5266" y="67017"/>
                  </a:lnTo>
                  <a:lnTo>
                    <a:pt x="13229" y="75427"/>
                  </a:lnTo>
                  <a:lnTo>
                    <a:pt x="20075" y="82471"/>
                  </a:lnTo>
                  <a:lnTo>
                    <a:pt x="24282" y="85738"/>
                  </a:lnTo>
                  <a:lnTo>
                    <a:pt x="29071" y="88909"/>
                  </a:lnTo>
                  <a:lnTo>
                    <a:pt x="34248" y="92015"/>
                  </a:lnTo>
                  <a:lnTo>
                    <a:pt x="47938" y="100758"/>
                  </a:lnTo>
                  <a:lnTo>
                    <a:pt x="55756" y="105867"/>
                  </a:lnTo>
                  <a:lnTo>
                    <a:pt x="62952" y="111258"/>
                  </a:lnTo>
                  <a:lnTo>
                    <a:pt x="69734" y="116836"/>
                  </a:lnTo>
                  <a:lnTo>
                    <a:pt x="76239" y="122539"/>
                  </a:lnTo>
                  <a:lnTo>
                    <a:pt x="83553" y="128326"/>
                  </a:lnTo>
                  <a:lnTo>
                    <a:pt x="91405" y="134168"/>
                  </a:lnTo>
                  <a:lnTo>
                    <a:pt x="99617" y="140047"/>
                  </a:lnTo>
                  <a:lnTo>
                    <a:pt x="107075" y="145951"/>
                  </a:lnTo>
                  <a:lnTo>
                    <a:pt x="114032" y="151871"/>
                  </a:lnTo>
                  <a:lnTo>
                    <a:pt x="120654" y="157802"/>
                  </a:lnTo>
                  <a:lnTo>
                    <a:pt x="127054" y="162748"/>
                  </a:lnTo>
                  <a:lnTo>
                    <a:pt x="133304" y="167038"/>
                  </a:lnTo>
                  <a:lnTo>
                    <a:pt x="139455" y="170890"/>
                  </a:lnTo>
                  <a:lnTo>
                    <a:pt x="144548" y="175442"/>
                  </a:lnTo>
                  <a:lnTo>
                    <a:pt x="148936" y="180462"/>
                  </a:lnTo>
                  <a:lnTo>
                    <a:pt x="152853" y="185792"/>
                  </a:lnTo>
                  <a:lnTo>
                    <a:pt x="156457" y="191330"/>
                  </a:lnTo>
                  <a:lnTo>
                    <a:pt x="159852" y="197006"/>
                  </a:lnTo>
                  <a:lnTo>
                    <a:pt x="163107" y="202775"/>
                  </a:lnTo>
                  <a:lnTo>
                    <a:pt x="165277" y="207613"/>
                  </a:lnTo>
                  <a:lnTo>
                    <a:pt x="167688" y="215635"/>
                  </a:lnTo>
                  <a:lnTo>
                    <a:pt x="168760" y="222507"/>
                  </a:lnTo>
                  <a:lnTo>
                    <a:pt x="169046" y="225729"/>
                  </a:lnTo>
                  <a:lnTo>
                    <a:pt x="168244" y="228869"/>
                  </a:lnTo>
                  <a:lnTo>
                    <a:pt x="164708" y="235004"/>
                  </a:lnTo>
                  <a:lnTo>
                    <a:pt x="160490" y="240889"/>
                  </a:lnTo>
                  <a:lnTo>
                    <a:pt x="156300" y="245307"/>
                  </a:lnTo>
                  <a:lnTo>
                    <a:pt x="153794" y="246882"/>
                  </a:lnTo>
                  <a:lnTo>
                    <a:pt x="151131" y="247932"/>
                  </a:lnTo>
                  <a:lnTo>
                    <a:pt x="148363" y="248632"/>
                  </a:lnTo>
                  <a:lnTo>
                    <a:pt x="145526" y="249098"/>
                  </a:lnTo>
                  <a:lnTo>
                    <a:pt x="142643" y="249410"/>
                  </a:lnTo>
                  <a:lnTo>
                    <a:pt x="139728" y="249617"/>
                  </a:lnTo>
                  <a:lnTo>
                    <a:pt x="135801" y="250747"/>
                  </a:lnTo>
                  <a:lnTo>
                    <a:pt x="131198" y="252493"/>
                  </a:lnTo>
                  <a:lnTo>
                    <a:pt x="126145" y="254649"/>
                  </a:lnTo>
                  <a:lnTo>
                    <a:pt x="121784" y="256087"/>
                  </a:lnTo>
                  <a:lnTo>
                    <a:pt x="117885" y="257045"/>
                  </a:lnTo>
                  <a:lnTo>
                    <a:pt x="114293" y="257684"/>
                  </a:lnTo>
                  <a:lnTo>
                    <a:pt x="109914" y="258109"/>
                  </a:lnTo>
                  <a:lnTo>
                    <a:pt x="105011" y="258393"/>
                  </a:lnTo>
                  <a:lnTo>
                    <a:pt x="95263" y="258709"/>
                  </a:lnTo>
                  <a:lnTo>
                    <a:pt x="83205" y="258886"/>
                  </a:lnTo>
                  <a:lnTo>
                    <a:pt x="35672" y="258961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SMARTInkAnnotation21"/>
            <p:cNvSpPr/>
            <p:nvPr/>
          </p:nvSpPr>
          <p:spPr>
            <a:xfrm>
              <a:off x="1759148" y="6125765"/>
              <a:ext cx="80368" cy="53579"/>
            </a:xfrm>
            <a:custGeom>
              <a:avLst/>
              <a:gdLst/>
              <a:ahLst/>
              <a:cxnLst/>
              <a:rect l="0" t="0" r="0" b="0"/>
              <a:pathLst>
                <a:path w="80368" h="53579">
                  <a:moveTo>
                    <a:pt x="0" y="0"/>
                  </a:moveTo>
                  <a:lnTo>
                    <a:pt x="0" y="4741"/>
                  </a:lnTo>
                  <a:lnTo>
                    <a:pt x="992" y="6137"/>
                  </a:lnTo>
                  <a:lnTo>
                    <a:pt x="2646" y="7068"/>
                  </a:lnTo>
                  <a:lnTo>
                    <a:pt x="7688" y="8562"/>
                  </a:lnTo>
                  <a:lnTo>
                    <a:pt x="10087" y="9676"/>
                  </a:lnTo>
                  <a:lnTo>
                    <a:pt x="18043" y="13562"/>
                  </a:lnTo>
                  <a:lnTo>
                    <a:pt x="21951" y="15986"/>
                  </a:lnTo>
                  <a:lnTo>
                    <a:pt x="25548" y="18595"/>
                  </a:lnTo>
                  <a:lnTo>
                    <a:pt x="28938" y="21326"/>
                  </a:lnTo>
                  <a:lnTo>
                    <a:pt x="33183" y="24139"/>
                  </a:lnTo>
                  <a:lnTo>
                    <a:pt x="37997" y="27007"/>
                  </a:lnTo>
                  <a:lnTo>
                    <a:pt x="43191" y="29911"/>
                  </a:lnTo>
                  <a:lnTo>
                    <a:pt x="54253" y="35783"/>
                  </a:lnTo>
                  <a:lnTo>
                    <a:pt x="59981" y="38738"/>
                  </a:lnTo>
                  <a:lnTo>
                    <a:pt x="64792" y="41701"/>
                  </a:lnTo>
                  <a:lnTo>
                    <a:pt x="68992" y="44668"/>
                  </a:lnTo>
                  <a:lnTo>
                    <a:pt x="80367" y="53578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SMARTInkAnnotation22"/>
            <p:cNvSpPr/>
            <p:nvPr/>
          </p:nvSpPr>
          <p:spPr>
            <a:xfrm>
              <a:off x="1928934" y="6188641"/>
              <a:ext cx="151518" cy="131780"/>
            </a:xfrm>
            <a:custGeom>
              <a:avLst/>
              <a:gdLst/>
              <a:ahLst/>
              <a:cxnLst/>
              <a:rect l="0" t="0" r="0" b="0"/>
              <a:pathLst>
                <a:path w="151518" h="131780">
                  <a:moveTo>
                    <a:pt x="44526" y="8562"/>
                  </a:moveTo>
                  <a:lnTo>
                    <a:pt x="44526" y="3822"/>
                  </a:lnTo>
                  <a:lnTo>
                    <a:pt x="43534" y="2425"/>
                  </a:lnTo>
                  <a:lnTo>
                    <a:pt x="41881" y="1494"/>
                  </a:lnTo>
                  <a:lnTo>
                    <a:pt x="37397" y="459"/>
                  </a:lnTo>
                  <a:lnTo>
                    <a:pt x="34813" y="184"/>
                  </a:lnTo>
                  <a:lnTo>
                    <a:pt x="32098" y="0"/>
                  </a:lnTo>
                  <a:lnTo>
                    <a:pt x="30287" y="869"/>
                  </a:lnTo>
                  <a:lnTo>
                    <a:pt x="29080" y="2442"/>
                  </a:lnTo>
                  <a:lnTo>
                    <a:pt x="28276" y="4482"/>
                  </a:lnTo>
                  <a:lnTo>
                    <a:pt x="26747" y="5842"/>
                  </a:lnTo>
                  <a:lnTo>
                    <a:pt x="24736" y="6749"/>
                  </a:lnTo>
                  <a:lnTo>
                    <a:pt x="22403" y="7353"/>
                  </a:lnTo>
                  <a:lnTo>
                    <a:pt x="19856" y="8748"/>
                  </a:lnTo>
                  <a:lnTo>
                    <a:pt x="17165" y="10670"/>
                  </a:lnTo>
                  <a:lnTo>
                    <a:pt x="14379" y="12944"/>
                  </a:lnTo>
                  <a:lnTo>
                    <a:pt x="12522" y="15452"/>
                  </a:lnTo>
                  <a:lnTo>
                    <a:pt x="11284" y="18116"/>
                  </a:lnTo>
                  <a:lnTo>
                    <a:pt x="10459" y="20884"/>
                  </a:lnTo>
                  <a:lnTo>
                    <a:pt x="8916" y="23722"/>
                  </a:lnTo>
                  <a:lnTo>
                    <a:pt x="6896" y="26606"/>
                  </a:lnTo>
                  <a:lnTo>
                    <a:pt x="4556" y="29522"/>
                  </a:lnTo>
                  <a:lnTo>
                    <a:pt x="2997" y="33448"/>
                  </a:lnTo>
                  <a:lnTo>
                    <a:pt x="1957" y="38052"/>
                  </a:lnTo>
                  <a:lnTo>
                    <a:pt x="1264" y="43104"/>
                  </a:lnTo>
                  <a:lnTo>
                    <a:pt x="802" y="47465"/>
                  </a:lnTo>
                  <a:lnTo>
                    <a:pt x="494" y="51365"/>
                  </a:lnTo>
                  <a:lnTo>
                    <a:pt x="289" y="54956"/>
                  </a:lnTo>
                  <a:lnTo>
                    <a:pt x="61" y="64239"/>
                  </a:lnTo>
                  <a:lnTo>
                    <a:pt x="0" y="69492"/>
                  </a:lnTo>
                  <a:lnTo>
                    <a:pt x="951" y="73987"/>
                  </a:lnTo>
                  <a:lnTo>
                    <a:pt x="2578" y="77976"/>
                  </a:lnTo>
                  <a:lnTo>
                    <a:pt x="4654" y="81627"/>
                  </a:lnTo>
                  <a:lnTo>
                    <a:pt x="6039" y="86045"/>
                  </a:lnTo>
                  <a:lnTo>
                    <a:pt x="6962" y="90976"/>
                  </a:lnTo>
                  <a:lnTo>
                    <a:pt x="7577" y="96247"/>
                  </a:lnTo>
                  <a:lnTo>
                    <a:pt x="9972" y="100753"/>
                  </a:lnTo>
                  <a:lnTo>
                    <a:pt x="13552" y="104749"/>
                  </a:lnTo>
                  <a:lnTo>
                    <a:pt x="17924" y="108406"/>
                  </a:lnTo>
                  <a:lnTo>
                    <a:pt x="21830" y="111835"/>
                  </a:lnTo>
                  <a:lnTo>
                    <a:pt x="28817" y="118292"/>
                  </a:lnTo>
                  <a:lnTo>
                    <a:pt x="33061" y="121403"/>
                  </a:lnTo>
                  <a:lnTo>
                    <a:pt x="37875" y="124469"/>
                  </a:lnTo>
                  <a:lnTo>
                    <a:pt x="43069" y="127505"/>
                  </a:lnTo>
                  <a:lnTo>
                    <a:pt x="48516" y="129529"/>
                  </a:lnTo>
                  <a:lnTo>
                    <a:pt x="54131" y="130879"/>
                  </a:lnTo>
                  <a:lnTo>
                    <a:pt x="59859" y="131779"/>
                  </a:lnTo>
                  <a:lnTo>
                    <a:pt x="65662" y="131386"/>
                  </a:lnTo>
                  <a:lnTo>
                    <a:pt x="71515" y="130132"/>
                  </a:lnTo>
                  <a:lnTo>
                    <a:pt x="77402" y="128304"/>
                  </a:lnTo>
                  <a:lnTo>
                    <a:pt x="83311" y="127085"/>
                  </a:lnTo>
                  <a:lnTo>
                    <a:pt x="89234" y="126273"/>
                  </a:lnTo>
                  <a:lnTo>
                    <a:pt x="95167" y="125731"/>
                  </a:lnTo>
                  <a:lnTo>
                    <a:pt x="100115" y="124378"/>
                  </a:lnTo>
                  <a:lnTo>
                    <a:pt x="104406" y="122483"/>
                  </a:lnTo>
                  <a:lnTo>
                    <a:pt x="108259" y="120228"/>
                  </a:lnTo>
                  <a:lnTo>
                    <a:pt x="112812" y="116741"/>
                  </a:lnTo>
                  <a:lnTo>
                    <a:pt x="117831" y="112431"/>
                  </a:lnTo>
                  <a:lnTo>
                    <a:pt x="127708" y="103343"/>
                  </a:lnTo>
                  <a:lnTo>
                    <a:pt x="135405" y="95997"/>
                  </a:lnTo>
                  <a:lnTo>
                    <a:pt x="138846" y="91656"/>
                  </a:lnTo>
                  <a:lnTo>
                    <a:pt x="142133" y="86779"/>
                  </a:lnTo>
                  <a:lnTo>
                    <a:pt x="145316" y="81542"/>
                  </a:lnTo>
                  <a:lnTo>
                    <a:pt x="147438" y="76067"/>
                  </a:lnTo>
                  <a:lnTo>
                    <a:pt x="148853" y="70432"/>
                  </a:lnTo>
                  <a:lnTo>
                    <a:pt x="149796" y="64692"/>
                  </a:lnTo>
                  <a:lnTo>
                    <a:pt x="150425" y="59872"/>
                  </a:lnTo>
                  <a:lnTo>
                    <a:pt x="150844" y="55667"/>
                  </a:lnTo>
                  <a:lnTo>
                    <a:pt x="151124" y="51872"/>
                  </a:lnTo>
                  <a:lnTo>
                    <a:pt x="151310" y="47357"/>
                  </a:lnTo>
                  <a:lnTo>
                    <a:pt x="151517" y="37048"/>
                  </a:lnTo>
                  <a:lnTo>
                    <a:pt x="150580" y="32514"/>
                  </a:lnTo>
                  <a:lnTo>
                    <a:pt x="148963" y="28499"/>
                  </a:lnTo>
                  <a:lnTo>
                    <a:pt x="146893" y="24830"/>
                  </a:lnTo>
                  <a:lnTo>
                    <a:pt x="143529" y="21391"/>
                  </a:lnTo>
                  <a:lnTo>
                    <a:pt x="139301" y="18107"/>
                  </a:lnTo>
                  <a:lnTo>
                    <a:pt x="134499" y="14926"/>
                  </a:lnTo>
                  <a:lnTo>
                    <a:pt x="130305" y="11812"/>
                  </a:lnTo>
                  <a:lnTo>
                    <a:pt x="126517" y="8745"/>
                  </a:lnTo>
                  <a:lnTo>
                    <a:pt x="122999" y="5707"/>
                  </a:lnTo>
                  <a:lnTo>
                    <a:pt x="118670" y="3682"/>
                  </a:lnTo>
                  <a:lnTo>
                    <a:pt x="113799" y="2332"/>
                  </a:lnTo>
                  <a:lnTo>
                    <a:pt x="108567" y="1433"/>
                  </a:lnTo>
                  <a:lnTo>
                    <a:pt x="103096" y="832"/>
                  </a:lnTo>
                  <a:lnTo>
                    <a:pt x="97463" y="432"/>
                  </a:lnTo>
                  <a:lnTo>
                    <a:pt x="91724" y="165"/>
                  </a:lnTo>
                  <a:lnTo>
                    <a:pt x="86905" y="980"/>
                  </a:lnTo>
                  <a:lnTo>
                    <a:pt x="82701" y="2515"/>
                  </a:lnTo>
                  <a:lnTo>
                    <a:pt x="71316" y="8562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SMARTInkAnnotation23"/>
            <p:cNvSpPr/>
            <p:nvPr/>
          </p:nvSpPr>
          <p:spPr>
            <a:xfrm>
              <a:off x="2884289" y="5732859"/>
              <a:ext cx="43299" cy="357188"/>
            </a:xfrm>
            <a:custGeom>
              <a:avLst/>
              <a:gdLst/>
              <a:ahLst/>
              <a:cxnLst/>
              <a:rect l="0" t="0" r="0" b="0"/>
              <a:pathLst>
                <a:path w="43299" h="357188">
                  <a:moveTo>
                    <a:pt x="26789" y="0"/>
                  </a:moveTo>
                  <a:lnTo>
                    <a:pt x="26789" y="17169"/>
                  </a:lnTo>
                  <a:lnTo>
                    <a:pt x="27781" y="22360"/>
                  </a:lnTo>
                  <a:lnTo>
                    <a:pt x="29435" y="27805"/>
                  </a:lnTo>
                  <a:lnTo>
                    <a:pt x="31529" y="33420"/>
                  </a:lnTo>
                  <a:lnTo>
                    <a:pt x="32926" y="40139"/>
                  </a:lnTo>
                  <a:lnTo>
                    <a:pt x="33857" y="47595"/>
                  </a:lnTo>
                  <a:lnTo>
                    <a:pt x="34477" y="55543"/>
                  </a:lnTo>
                  <a:lnTo>
                    <a:pt x="35883" y="63818"/>
                  </a:lnTo>
                  <a:lnTo>
                    <a:pt x="37812" y="72311"/>
                  </a:lnTo>
                  <a:lnTo>
                    <a:pt x="40091" y="80950"/>
                  </a:lnTo>
                  <a:lnTo>
                    <a:pt x="41610" y="89685"/>
                  </a:lnTo>
                  <a:lnTo>
                    <a:pt x="42623" y="98486"/>
                  </a:lnTo>
                  <a:lnTo>
                    <a:pt x="43298" y="107328"/>
                  </a:lnTo>
                  <a:lnTo>
                    <a:pt x="42756" y="116201"/>
                  </a:lnTo>
                  <a:lnTo>
                    <a:pt x="41402" y="125092"/>
                  </a:lnTo>
                  <a:lnTo>
                    <a:pt x="39508" y="133996"/>
                  </a:lnTo>
                  <a:lnTo>
                    <a:pt x="38245" y="143902"/>
                  </a:lnTo>
                  <a:lnTo>
                    <a:pt x="37403" y="154473"/>
                  </a:lnTo>
                  <a:lnTo>
                    <a:pt x="36841" y="165490"/>
                  </a:lnTo>
                  <a:lnTo>
                    <a:pt x="35475" y="175811"/>
                  </a:lnTo>
                  <a:lnTo>
                    <a:pt x="33572" y="185668"/>
                  </a:lnTo>
                  <a:lnTo>
                    <a:pt x="31310" y="195217"/>
                  </a:lnTo>
                  <a:lnTo>
                    <a:pt x="29803" y="204558"/>
                  </a:lnTo>
                  <a:lnTo>
                    <a:pt x="28799" y="213763"/>
                  </a:lnTo>
                  <a:lnTo>
                    <a:pt x="28129" y="222875"/>
                  </a:lnTo>
                  <a:lnTo>
                    <a:pt x="26690" y="231928"/>
                  </a:lnTo>
                  <a:lnTo>
                    <a:pt x="24738" y="240939"/>
                  </a:lnTo>
                  <a:lnTo>
                    <a:pt x="22445" y="249923"/>
                  </a:lnTo>
                  <a:lnTo>
                    <a:pt x="19925" y="258888"/>
                  </a:lnTo>
                  <a:lnTo>
                    <a:pt x="14477" y="276788"/>
                  </a:lnTo>
                  <a:lnTo>
                    <a:pt x="11636" y="284736"/>
                  </a:lnTo>
                  <a:lnTo>
                    <a:pt x="8750" y="292019"/>
                  </a:lnTo>
                  <a:lnTo>
                    <a:pt x="5833" y="298860"/>
                  </a:lnTo>
                  <a:lnTo>
                    <a:pt x="3888" y="305404"/>
                  </a:lnTo>
                  <a:lnTo>
                    <a:pt x="2592" y="311751"/>
                  </a:lnTo>
                  <a:lnTo>
                    <a:pt x="1728" y="317967"/>
                  </a:lnTo>
                  <a:lnTo>
                    <a:pt x="1152" y="324095"/>
                  </a:lnTo>
                  <a:lnTo>
                    <a:pt x="768" y="330165"/>
                  </a:lnTo>
                  <a:lnTo>
                    <a:pt x="341" y="341209"/>
                  </a:lnTo>
                  <a:lnTo>
                    <a:pt x="0" y="357187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SMARTInkAnnotation24"/>
            <p:cNvSpPr/>
            <p:nvPr/>
          </p:nvSpPr>
          <p:spPr>
            <a:xfrm>
              <a:off x="3045179" y="5786437"/>
              <a:ext cx="168973" cy="285212"/>
            </a:xfrm>
            <a:custGeom>
              <a:avLst/>
              <a:gdLst/>
              <a:ahLst/>
              <a:cxnLst/>
              <a:rect l="0" t="0" r="0" b="0"/>
              <a:pathLst>
                <a:path w="168973" h="285212">
                  <a:moveTo>
                    <a:pt x="107000" y="0"/>
                  </a:moveTo>
                  <a:lnTo>
                    <a:pt x="94572" y="0"/>
                  </a:lnTo>
                  <a:lnTo>
                    <a:pt x="91769" y="992"/>
                  </a:lnTo>
                  <a:lnTo>
                    <a:pt x="88909" y="2646"/>
                  </a:lnTo>
                  <a:lnTo>
                    <a:pt x="86009" y="4740"/>
                  </a:lnTo>
                  <a:lnTo>
                    <a:pt x="83085" y="7129"/>
                  </a:lnTo>
                  <a:lnTo>
                    <a:pt x="80143" y="9713"/>
                  </a:lnTo>
                  <a:lnTo>
                    <a:pt x="77189" y="12429"/>
                  </a:lnTo>
                  <a:lnTo>
                    <a:pt x="74227" y="16223"/>
                  </a:lnTo>
                  <a:lnTo>
                    <a:pt x="71261" y="20738"/>
                  </a:lnTo>
                  <a:lnTo>
                    <a:pt x="68292" y="25731"/>
                  </a:lnTo>
                  <a:lnTo>
                    <a:pt x="65319" y="31045"/>
                  </a:lnTo>
                  <a:lnTo>
                    <a:pt x="59372" y="42241"/>
                  </a:lnTo>
                  <a:lnTo>
                    <a:pt x="55404" y="47012"/>
                  </a:lnTo>
                  <a:lnTo>
                    <a:pt x="50774" y="51185"/>
                  </a:lnTo>
                  <a:lnTo>
                    <a:pt x="45704" y="54959"/>
                  </a:lnTo>
                  <a:lnTo>
                    <a:pt x="41331" y="60452"/>
                  </a:lnTo>
                  <a:lnTo>
                    <a:pt x="37424" y="67090"/>
                  </a:lnTo>
                  <a:lnTo>
                    <a:pt x="24024" y="94392"/>
                  </a:lnTo>
                  <a:lnTo>
                    <a:pt x="20925" y="101623"/>
                  </a:lnTo>
                  <a:lnTo>
                    <a:pt x="17867" y="109420"/>
                  </a:lnTo>
                  <a:lnTo>
                    <a:pt x="14836" y="117595"/>
                  </a:lnTo>
                  <a:lnTo>
                    <a:pt x="11823" y="125030"/>
                  </a:lnTo>
                  <a:lnTo>
                    <a:pt x="8822" y="131970"/>
                  </a:lnTo>
                  <a:lnTo>
                    <a:pt x="5829" y="138582"/>
                  </a:lnTo>
                  <a:lnTo>
                    <a:pt x="3834" y="145966"/>
                  </a:lnTo>
                  <a:lnTo>
                    <a:pt x="2504" y="153865"/>
                  </a:lnTo>
                  <a:lnTo>
                    <a:pt x="1617" y="162108"/>
                  </a:lnTo>
                  <a:lnTo>
                    <a:pt x="1026" y="169588"/>
                  </a:lnTo>
                  <a:lnTo>
                    <a:pt x="632" y="176559"/>
                  </a:lnTo>
                  <a:lnTo>
                    <a:pt x="194" y="189595"/>
                  </a:lnTo>
                  <a:lnTo>
                    <a:pt x="0" y="202005"/>
                  </a:lnTo>
                  <a:lnTo>
                    <a:pt x="940" y="209084"/>
                  </a:lnTo>
                  <a:lnTo>
                    <a:pt x="2559" y="216779"/>
                  </a:lnTo>
                  <a:lnTo>
                    <a:pt x="4630" y="224887"/>
                  </a:lnTo>
                  <a:lnTo>
                    <a:pt x="7004" y="232276"/>
                  </a:lnTo>
                  <a:lnTo>
                    <a:pt x="9578" y="239187"/>
                  </a:lnTo>
                  <a:lnTo>
                    <a:pt x="12287" y="245778"/>
                  </a:lnTo>
                  <a:lnTo>
                    <a:pt x="15084" y="251165"/>
                  </a:lnTo>
                  <a:lnTo>
                    <a:pt x="17942" y="255748"/>
                  </a:lnTo>
                  <a:lnTo>
                    <a:pt x="20839" y="259795"/>
                  </a:lnTo>
                  <a:lnTo>
                    <a:pt x="24755" y="263486"/>
                  </a:lnTo>
                  <a:lnTo>
                    <a:pt x="29350" y="266939"/>
                  </a:lnTo>
                  <a:lnTo>
                    <a:pt x="34397" y="270233"/>
                  </a:lnTo>
                  <a:lnTo>
                    <a:pt x="39747" y="273421"/>
                  </a:lnTo>
                  <a:lnTo>
                    <a:pt x="45298" y="276539"/>
                  </a:lnTo>
                  <a:lnTo>
                    <a:pt x="50982" y="279609"/>
                  </a:lnTo>
                  <a:lnTo>
                    <a:pt x="56756" y="281656"/>
                  </a:lnTo>
                  <a:lnTo>
                    <a:pt x="62590" y="283021"/>
                  </a:lnTo>
                  <a:lnTo>
                    <a:pt x="68464" y="283930"/>
                  </a:lnTo>
                  <a:lnTo>
                    <a:pt x="73372" y="284537"/>
                  </a:lnTo>
                  <a:lnTo>
                    <a:pt x="77636" y="284942"/>
                  </a:lnTo>
                  <a:lnTo>
                    <a:pt x="81471" y="285211"/>
                  </a:lnTo>
                  <a:lnTo>
                    <a:pt x="86012" y="283407"/>
                  </a:lnTo>
                  <a:lnTo>
                    <a:pt x="91024" y="280219"/>
                  </a:lnTo>
                  <a:lnTo>
                    <a:pt x="96350" y="276110"/>
                  </a:lnTo>
                  <a:lnTo>
                    <a:pt x="101884" y="272378"/>
                  </a:lnTo>
                  <a:lnTo>
                    <a:pt x="107558" y="268898"/>
                  </a:lnTo>
                  <a:lnTo>
                    <a:pt x="113325" y="265586"/>
                  </a:lnTo>
                  <a:lnTo>
                    <a:pt x="119154" y="260401"/>
                  </a:lnTo>
                  <a:lnTo>
                    <a:pt x="125025" y="253967"/>
                  </a:lnTo>
                  <a:lnTo>
                    <a:pt x="130923" y="246702"/>
                  </a:lnTo>
                  <a:lnTo>
                    <a:pt x="135847" y="239875"/>
                  </a:lnTo>
                  <a:lnTo>
                    <a:pt x="140122" y="233338"/>
                  </a:lnTo>
                  <a:lnTo>
                    <a:pt x="143965" y="226997"/>
                  </a:lnTo>
                  <a:lnTo>
                    <a:pt x="147518" y="219792"/>
                  </a:lnTo>
                  <a:lnTo>
                    <a:pt x="150879" y="212013"/>
                  </a:lnTo>
                  <a:lnTo>
                    <a:pt x="154112" y="203849"/>
                  </a:lnTo>
                  <a:lnTo>
                    <a:pt x="160351" y="186842"/>
                  </a:lnTo>
                  <a:lnTo>
                    <a:pt x="163403" y="178140"/>
                  </a:lnTo>
                  <a:lnTo>
                    <a:pt x="165438" y="168370"/>
                  </a:lnTo>
                  <a:lnTo>
                    <a:pt x="166795" y="157887"/>
                  </a:lnTo>
                  <a:lnTo>
                    <a:pt x="167699" y="146930"/>
                  </a:lnTo>
                  <a:lnTo>
                    <a:pt x="168303" y="136649"/>
                  </a:lnTo>
                  <a:lnTo>
                    <a:pt x="168972" y="117287"/>
                  </a:lnTo>
                  <a:lnTo>
                    <a:pt x="168159" y="107958"/>
                  </a:lnTo>
                  <a:lnTo>
                    <a:pt x="166624" y="98761"/>
                  </a:lnTo>
                  <a:lnTo>
                    <a:pt x="164609" y="89653"/>
                  </a:lnTo>
                  <a:lnTo>
                    <a:pt x="162273" y="81597"/>
                  </a:lnTo>
                  <a:lnTo>
                    <a:pt x="159724" y="74242"/>
                  </a:lnTo>
                  <a:lnTo>
                    <a:pt x="157033" y="67354"/>
                  </a:lnTo>
                  <a:lnTo>
                    <a:pt x="154246" y="60777"/>
                  </a:lnTo>
                  <a:lnTo>
                    <a:pt x="148504" y="48179"/>
                  </a:lnTo>
                  <a:lnTo>
                    <a:pt x="139693" y="29930"/>
                  </a:lnTo>
                  <a:lnTo>
                    <a:pt x="136733" y="24914"/>
                  </a:lnTo>
                  <a:lnTo>
                    <a:pt x="133767" y="20578"/>
                  </a:lnTo>
                  <a:lnTo>
                    <a:pt x="130798" y="16695"/>
                  </a:lnTo>
                  <a:lnTo>
                    <a:pt x="126834" y="13115"/>
                  </a:lnTo>
                  <a:lnTo>
                    <a:pt x="122207" y="9735"/>
                  </a:lnTo>
                  <a:lnTo>
                    <a:pt x="117138" y="6490"/>
                  </a:lnTo>
                  <a:lnTo>
                    <a:pt x="111774" y="4327"/>
                  </a:lnTo>
                  <a:lnTo>
                    <a:pt x="106214" y="2885"/>
                  </a:lnTo>
                  <a:lnTo>
                    <a:pt x="100523" y="1923"/>
                  </a:lnTo>
                  <a:lnTo>
                    <a:pt x="95737" y="2274"/>
                  </a:lnTo>
                  <a:lnTo>
                    <a:pt x="91554" y="3501"/>
                  </a:lnTo>
                  <a:lnTo>
                    <a:pt x="87773" y="5311"/>
                  </a:lnTo>
                  <a:lnTo>
                    <a:pt x="84260" y="6517"/>
                  </a:lnTo>
                  <a:lnTo>
                    <a:pt x="80926" y="7321"/>
                  </a:lnTo>
                  <a:lnTo>
                    <a:pt x="77711" y="7857"/>
                  </a:lnTo>
                  <a:lnTo>
                    <a:pt x="74576" y="9206"/>
                  </a:lnTo>
                  <a:lnTo>
                    <a:pt x="71493" y="11099"/>
                  </a:lnTo>
                  <a:lnTo>
                    <a:pt x="62352" y="17859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SMARTInkAnnotation25"/>
            <p:cNvSpPr/>
            <p:nvPr/>
          </p:nvSpPr>
          <p:spPr>
            <a:xfrm>
              <a:off x="3268311" y="5795946"/>
              <a:ext cx="142674" cy="293565"/>
            </a:xfrm>
            <a:custGeom>
              <a:avLst/>
              <a:gdLst/>
              <a:ahLst/>
              <a:cxnLst/>
              <a:rect l="0" t="0" r="0" b="0"/>
              <a:pathLst>
                <a:path w="142674" h="293565">
                  <a:moveTo>
                    <a:pt x="80321" y="35139"/>
                  </a:moveTo>
                  <a:lnTo>
                    <a:pt x="75581" y="30399"/>
                  </a:lnTo>
                  <a:lnTo>
                    <a:pt x="73192" y="29003"/>
                  </a:lnTo>
                  <a:lnTo>
                    <a:pt x="70608" y="28072"/>
                  </a:lnTo>
                  <a:lnTo>
                    <a:pt x="64071" y="26578"/>
                  </a:lnTo>
                  <a:lnTo>
                    <a:pt x="60531" y="29020"/>
                  </a:lnTo>
                  <a:lnTo>
                    <a:pt x="58198" y="31060"/>
                  </a:lnTo>
                  <a:lnTo>
                    <a:pt x="55651" y="33412"/>
                  </a:lnTo>
                  <a:lnTo>
                    <a:pt x="50174" y="38671"/>
                  </a:lnTo>
                  <a:lnTo>
                    <a:pt x="41513" y="47210"/>
                  </a:lnTo>
                  <a:lnTo>
                    <a:pt x="38574" y="51124"/>
                  </a:lnTo>
                  <a:lnTo>
                    <a:pt x="35623" y="55718"/>
                  </a:lnTo>
                  <a:lnTo>
                    <a:pt x="32663" y="60765"/>
                  </a:lnTo>
                  <a:lnTo>
                    <a:pt x="29698" y="66114"/>
                  </a:lnTo>
                  <a:lnTo>
                    <a:pt x="23757" y="77348"/>
                  </a:lnTo>
                  <a:lnTo>
                    <a:pt x="14834" y="94830"/>
                  </a:lnTo>
                  <a:lnTo>
                    <a:pt x="11858" y="101723"/>
                  </a:lnTo>
                  <a:lnTo>
                    <a:pt x="8883" y="109294"/>
                  </a:lnTo>
                  <a:lnTo>
                    <a:pt x="5906" y="117318"/>
                  </a:lnTo>
                  <a:lnTo>
                    <a:pt x="3922" y="125644"/>
                  </a:lnTo>
                  <a:lnTo>
                    <a:pt x="2600" y="134171"/>
                  </a:lnTo>
                  <a:lnTo>
                    <a:pt x="1718" y="142832"/>
                  </a:lnTo>
                  <a:lnTo>
                    <a:pt x="1130" y="151583"/>
                  </a:lnTo>
                  <a:lnTo>
                    <a:pt x="738" y="160393"/>
                  </a:lnTo>
                  <a:lnTo>
                    <a:pt x="186" y="184369"/>
                  </a:lnTo>
                  <a:lnTo>
                    <a:pt x="0" y="214989"/>
                  </a:lnTo>
                  <a:lnTo>
                    <a:pt x="977" y="222508"/>
                  </a:lnTo>
                  <a:lnTo>
                    <a:pt x="2620" y="229505"/>
                  </a:lnTo>
                  <a:lnTo>
                    <a:pt x="4708" y="236154"/>
                  </a:lnTo>
                  <a:lnTo>
                    <a:pt x="7092" y="242571"/>
                  </a:lnTo>
                  <a:lnTo>
                    <a:pt x="9674" y="248833"/>
                  </a:lnTo>
                  <a:lnTo>
                    <a:pt x="12387" y="254993"/>
                  </a:lnTo>
                  <a:lnTo>
                    <a:pt x="15188" y="260091"/>
                  </a:lnTo>
                  <a:lnTo>
                    <a:pt x="18048" y="264482"/>
                  </a:lnTo>
                  <a:lnTo>
                    <a:pt x="20946" y="268402"/>
                  </a:lnTo>
                  <a:lnTo>
                    <a:pt x="23870" y="272008"/>
                  </a:lnTo>
                  <a:lnTo>
                    <a:pt x="26813" y="275403"/>
                  </a:lnTo>
                  <a:lnTo>
                    <a:pt x="29766" y="278659"/>
                  </a:lnTo>
                  <a:lnTo>
                    <a:pt x="33719" y="281822"/>
                  </a:lnTo>
                  <a:lnTo>
                    <a:pt x="38339" y="284923"/>
                  </a:lnTo>
                  <a:lnTo>
                    <a:pt x="43404" y="287982"/>
                  </a:lnTo>
                  <a:lnTo>
                    <a:pt x="47772" y="290022"/>
                  </a:lnTo>
                  <a:lnTo>
                    <a:pt x="51677" y="291382"/>
                  </a:lnTo>
                  <a:lnTo>
                    <a:pt x="55272" y="292288"/>
                  </a:lnTo>
                  <a:lnTo>
                    <a:pt x="59653" y="292892"/>
                  </a:lnTo>
                  <a:lnTo>
                    <a:pt x="64558" y="293295"/>
                  </a:lnTo>
                  <a:lnTo>
                    <a:pt x="69812" y="293564"/>
                  </a:lnTo>
                  <a:lnTo>
                    <a:pt x="74307" y="292751"/>
                  </a:lnTo>
                  <a:lnTo>
                    <a:pt x="78296" y="291216"/>
                  </a:lnTo>
                  <a:lnTo>
                    <a:pt x="81948" y="289201"/>
                  </a:lnTo>
                  <a:lnTo>
                    <a:pt x="96568" y="281624"/>
                  </a:lnTo>
                  <a:lnTo>
                    <a:pt x="101074" y="277846"/>
                  </a:lnTo>
                  <a:lnTo>
                    <a:pt x="105071" y="273342"/>
                  </a:lnTo>
                  <a:lnTo>
                    <a:pt x="108727" y="268355"/>
                  </a:lnTo>
                  <a:lnTo>
                    <a:pt x="112157" y="263046"/>
                  </a:lnTo>
                  <a:lnTo>
                    <a:pt x="115435" y="257523"/>
                  </a:lnTo>
                  <a:lnTo>
                    <a:pt x="118614" y="251856"/>
                  </a:lnTo>
                  <a:lnTo>
                    <a:pt x="124791" y="240268"/>
                  </a:lnTo>
                  <a:lnTo>
                    <a:pt x="136841" y="216660"/>
                  </a:lnTo>
                  <a:lnTo>
                    <a:pt x="138837" y="209731"/>
                  </a:lnTo>
                  <a:lnTo>
                    <a:pt x="140168" y="202135"/>
                  </a:lnTo>
                  <a:lnTo>
                    <a:pt x="141055" y="194095"/>
                  </a:lnTo>
                  <a:lnTo>
                    <a:pt x="141647" y="186750"/>
                  </a:lnTo>
                  <a:lnTo>
                    <a:pt x="142040" y="179870"/>
                  </a:lnTo>
                  <a:lnTo>
                    <a:pt x="142304" y="173298"/>
                  </a:lnTo>
                  <a:lnTo>
                    <a:pt x="142595" y="158059"/>
                  </a:lnTo>
                  <a:lnTo>
                    <a:pt x="142673" y="149829"/>
                  </a:lnTo>
                  <a:lnTo>
                    <a:pt x="141733" y="141365"/>
                  </a:lnTo>
                  <a:lnTo>
                    <a:pt x="140114" y="132745"/>
                  </a:lnTo>
                  <a:lnTo>
                    <a:pt x="138043" y="124022"/>
                  </a:lnTo>
                  <a:lnTo>
                    <a:pt x="135669" y="115231"/>
                  </a:lnTo>
                  <a:lnTo>
                    <a:pt x="130387" y="97525"/>
                  </a:lnTo>
                  <a:lnTo>
                    <a:pt x="126597" y="89628"/>
                  </a:lnTo>
                  <a:lnTo>
                    <a:pt x="122085" y="82380"/>
                  </a:lnTo>
                  <a:lnTo>
                    <a:pt x="117094" y="75563"/>
                  </a:lnTo>
                  <a:lnTo>
                    <a:pt x="112774" y="68041"/>
                  </a:lnTo>
                  <a:lnTo>
                    <a:pt x="108901" y="60051"/>
                  </a:lnTo>
                  <a:lnTo>
                    <a:pt x="105328" y="51747"/>
                  </a:lnTo>
                  <a:lnTo>
                    <a:pt x="100961" y="44227"/>
                  </a:lnTo>
                  <a:lnTo>
                    <a:pt x="96066" y="37229"/>
                  </a:lnTo>
                  <a:lnTo>
                    <a:pt x="90818" y="30579"/>
                  </a:lnTo>
                  <a:lnTo>
                    <a:pt x="85335" y="25154"/>
                  </a:lnTo>
                  <a:lnTo>
                    <a:pt x="79695" y="20545"/>
                  </a:lnTo>
                  <a:lnTo>
                    <a:pt x="73951" y="16480"/>
                  </a:lnTo>
                  <a:lnTo>
                    <a:pt x="68136" y="12779"/>
                  </a:lnTo>
                  <a:lnTo>
                    <a:pt x="62276" y="9318"/>
                  </a:lnTo>
                  <a:lnTo>
                    <a:pt x="56385" y="6019"/>
                  </a:lnTo>
                  <a:lnTo>
                    <a:pt x="50473" y="3820"/>
                  </a:lnTo>
                  <a:lnTo>
                    <a:pt x="44547" y="2353"/>
                  </a:lnTo>
                  <a:lnTo>
                    <a:pt x="38613" y="1376"/>
                  </a:lnTo>
                  <a:lnTo>
                    <a:pt x="33664" y="724"/>
                  </a:lnTo>
                  <a:lnTo>
                    <a:pt x="29372" y="290"/>
                  </a:lnTo>
                  <a:lnTo>
                    <a:pt x="25520" y="0"/>
                  </a:lnTo>
                  <a:lnTo>
                    <a:pt x="21959" y="799"/>
                  </a:lnTo>
                  <a:lnTo>
                    <a:pt x="18593" y="2324"/>
                  </a:lnTo>
                  <a:lnTo>
                    <a:pt x="15356" y="4333"/>
                  </a:lnTo>
                  <a:lnTo>
                    <a:pt x="13199" y="6664"/>
                  </a:lnTo>
                  <a:lnTo>
                    <a:pt x="11760" y="9212"/>
                  </a:lnTo>
                  <a:lnTo>
                    <a:pt x="8884" y="17280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SMARTInkAnnotation26"/>
            <p:cNvSpPr/>
            <p:nvPr/>
          </p:nvSpPr>
          <p:spPr>
            <a:xfrm>
              <a:off x="3474137" y="5647806"/>
              <a:ext cx="115442" cy="218721"/>
            </a:xfrm>
            <a:custGeom>
              <a:avLst/>
              <a:gdLst/>
              <a:ahLst/>
              <a:cxnLst/>
              <a:rect l="0" t="0" r="0" b="0"/>
              <a:pathLst>
                <a:path w="115442" h="218721">
                  <a:moveTo>
                    <a:pt x="53089" y="49334"/>
                  </a:moveTo>
                  <a:lnTo>
                    <a:pt x="45401" y="41645"/>
                  </a:lnTo>
                  <a:lnTo>
                    <a:pt x="42066" y="40956"/>
                  </a:lnTo>
                  <a:lnTo>
                    <a:pt x="36580" y="40513"/>
                  </a:lnTo>
                  <a:lnTo>
                    <a:pt x="33184" y="43098"/>
                  </a:lnTo>
                  <a:lnTo>
                    <a:pt x="30890" y="45177"/>
                  </a:lnTo>
                  <a:lnTo>
                    <a:pt x="25694" y="50133"/>
                  </a:lnTo>
                  <a:lnTo>
                    <a:pt x="22919" y="52843"/>
                  </a:lnTo>
                  <a:lnTo>
                    <a:pt x="21070" y="56634"/>
                  </a:lnTo>
                  <a:lnTo>
                    <a:pt x="19837" y="61147"/>
                  </a:lnTo>
                  <a:lnTo>
                    <a:pt x="19014" y="66139"/>
                  </a:lnTo>
                  <a:lnTo>
                    <a:pt x="17474" y="71451"/>
                  </a:lnTo>
                  <a:lnTo>
                    <a:pt x="15455" y="76977"/>
                  </a:lnTo>
                  <a:lnTo>
                    <a:pt x="13117" y="82646"/>
                  </a:lnTo>
                  <a:lnTo>
                    <a:pt x="10566" y="88409"/>
                  </a:lnTo>
                  <a:lnTo>
                    <a:pt x="5085" y="100104"/>
                  </a:lnTo>
                  <a:lnTo>
                    <a:pt x="3227" y="106002"/>
                  </a:lnTo>
                  <a:lnTo>
                    <a:pt x="1989" y="111918"/>
                  </a:lnTo>
                  <a:lnTo>
                    <a:pt x="1162" y="117845"/>
                  </a:lnTo>
                  <a:lnTo>
                    <a:pt x="612" y="124774"/>
                  </a:lnTo>
                  <a:lnTo>
                    <a:pt x="245" y="132369"/>
                  </a:lnTo>
                  <a:lnTo>
                    <a:pt x="0" y="140410"/>
                  </a:lnTo>
                  <a:lnTo>
                    <a:pt x="829" y="147754"/>
                  </a:lnTo>
                  <a:lnTo>
                    <a:pt x="2375" y="154635"/>
                  </a:lnTo>
                  <a:lnTo>
                    <a:pt x="4396" y="161206"/>
                  </a:lnTo>
                  <a:lnTo>
                    <a:pt x="5744" y="167572"/>
                  </a:lnTo>
                  <a:lnTo>
                    <a:pt x="6643" y="173800"/>
                  </a:lnTo>
                  <a:lnTo>
                    <a:pt x="7242" y="179937"/>
                  </a:lnTo>
                  <a:lnTo>
                    <a:pt x="8634" y="185019"/>
                  </a:lnTo>
                  <a:lnTo>
                    <a:pt x="10554" y="189400"/>
                  </a:lnTo>
                  <a:lnTo>
                    <a:pt x="12826" y="193313"/>
                  </a:lnTo>
                  <a:lnTo>
                    <a:pt x="16325" y="197906"/>
                  </a:lnTo>
                  <a:lnTo>
                    <a:pt x="20642" y="202952"/>
                  </a:lnTo>
                  <a:lnTo>
                    <a:pt x="25505" y="208301"/>
                  </a:lnTo>
                  <a:lnTo>
                    <a:pt x="29739" y="211867"/>
                  </a:lnTo>
                  <a:lnTo>
                    <a:pt x="33553" y="214243"/>
                  </a:lnTo>
                  <a:lnTo>
                    <a:pt x="37089" y="215828"/>
                  </a:lnTo>
                  <a:lnTo>
                    <a:pt x="40438" y="216885"/>
                  </a:lnTo>
                  <a:lnTo>
                    <a:pt x="43663" y="217590"/>
                  </a:lnTo>
                  <a:lnTo>
                    <a:pt x="46805" y="218059"/>
                  </a:lnTo>
                  <a:lnTo>
                    <a:pt x="49892" y="218372"/>
                  </a:lnTo>
                  <a:lnTo>
                    <a:pt x="52942" y="218581"/>
                  </a:lnTo>
                  <a:lnTo>
                    <a:pt x="55968" y="218720"/>
                  </a:lnTo>
                  <a:lnTo>
                    <a:pt x="59969" y="216829"/>
                  </a:lnTo>
                  <a:lnTo>
                    <a:pt x="64621" y="213583"/>
                  </a:lnTo>
                  <a:lnTo>
                    <a:pt x="69707" y="209435"/>
                  </a:lnTo>
                  <a:lnTo>
                    <a:pt x="74090" y="204685"/>
                  </a:lnTo>
                  <a:lnTo>
                    <a:pt x="78003" y="199534"/>
                  </a:lnTo>
                  <a:lnTo>
                    <a:pt x="81605" y="194116"/>
                  </a:lnTo>
                  <a:lnTo>
                    <a:pt x="84998" y="188519"/>
                  </a:lnTo>
                  <a:lnTo>
                    <a:pt x="88252" y="182804"/>
                  </a:lnTo>
                  <a:lnTo>
                    <a:pt x="94514" y="171162"/>
                  </a:lnTo>
                  <a:lnTo>
                    <a:pt x="100605" y="159373"/>
                  </a:lnTo>
                  <a:lnTo>
                    <a:pt x="103618" y="152459"/>
                  </a:lnTo>
                  <a:lnTo>
                    <a:pt x="106619" y="144872"/>
                  </a:lnTo>
                  <a:lnTo>
                    <a:pt x="109612" y="136839"/>
                  </a:lnTo>
                  <a:lnTo>
                    <a:pt x="111607" y="128507"/>
                  </a:lnTo>
                  <a:lnTo>
                    <a:pt x="112937" y="119976"/>
                  </a:lnTo>
                  <a:lnTo>
                    <a:pt x="113824" y="111311"/>
                  </a:lnTo>
                  <a:lnTo>
                    <a:pt x="114415" y="103551"/>
                  </a:lnTo>
                  <a:lnTo>
                    <a:pt x="114809" y="96392"/>
                  </a:lnTo>
                  <a:lnTo>
                    <a:pt x="115072" y="89636"/>
                  </a:lnTo>
                  <a:lnTo>
                    <a:pt x="115441" y="65906"/>
                  </a:lnTo>
                  <a:lnTo>
                    <a:pt x="114501" y="58398"/>
                  </a:lnTo>
                  <a:lnTo>
                    <a:pt x="112882" y="51408"/>
                  </a:lnTo>
                  <a:lnTo>
                    <a:pt x="110811" y="44763"/>
                  </a:lnTo>
                  <a:lnTo>
                    <a:pt x="108437" y="38350"/>
                  </a:lnTo>
                  <a:lnTo>
                    <a:pt x="105863" y="32089"/>
                  </a:lnTo>
                  <a:lnTo>
                    <a:pt x="103155" y="25932"/>
                  </a:lnTo>
                  <a:lnTo>
                    <a:pt x="100357" y="20834"/>
                  </a:lnTo>
                  <a:lnTo>
                    <a:pt x="97500" y="16443"/>
                  </a:lnTo>
                  <a:lnTo>
                    <a:pt x="94602" y="12524"/>
                  </a:lnTo>
                  <a:lnTo>
                    <a:pt x="91679" y="9912"/>
                  </a:lnTo>
                  <a:lnTo>
                    <a:pt x="88737" y="8169"/>
                  </a:lnTo>
                  <a:lnTo>
                    <a:pt x="85784" y="7008"/>
                  </a:lnTo>
                  <a:lnTo>
                    <a:pt x="82824" y="5241"/>
                  </a:lnTo>
                  <a:lnTo>
                    <a:pt x="79857" y="3072"/>
                  </a:lnTo>
                  <a:lnTo>
                    <a:pt x="76888" y="634"/>
                  </a:lnTo>
                  <a:lnTo>
                    <a:pt x="73916" y="0"/>
                  </a:lnTo>
                  <a:lnTo>
                    <a:pt x="70943" y="570"/>
                  </a:lnTo>
                  <a:lnTo>
                    <a:pt x="67968" y="1941"/>
                  </a:lnTo>
                  <a:lnTo>
                    <a:pt x="64993" y="2857"/>
                  </a:lnTo>
                  <a:lnTo>
                    <a:pt x="62017" y="3466"/>
                  </a:lnTo>
                  <a:lnTo>
                    <a:pt x="59041" y="3873"/>
                  </a:lnTo>
                  <a:lnTo>
                    <a:pt x="56065" y="6129"/>
                  </a:lnTo>
                  <a:lnTo>
                    <a:pt x="53089" y="9616"/>
                  </a:lnTo>
                  <a:lnTo>
                    <a:pt x="50112" y="13926"/>
                  </a:lnTo>
                  <a:lnTo>
                    <a:pt x="47136" y="17791"/>
                  </a:lnTo>
                  <a:lnTo>
                    <a:pt x="44159" y="21360"/>
                  </a:lnTo>
                  <a:lnTo>
                    <a:pt x="41183" y="24732"/>
                  </a:lnTo>
                  <a:lnTo>
                    <a:pt x="39198" y="27971"/>
                  </a:lnTo>
                  <a:lnTo>
                    <a:pt x="36994" y="34218"/>
                  </a:lnTo>
                  <a:lnTo>
                    <a:pt x="35413" y="37272"/>
                  </a:lnTo>
                  <a:lnTo>
                    <a:pt x="33367" y="40301"/>
                  </a:lnTo>
                  <a:lnTo>
                    <a:pt x="26300" y="49334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SMARTInkAnnotation27"/>
            <p:cNvSpPr/>
            <p:nvPr/>
          </p:nvSpPr>
          <p:spPr>
            <a:xfrm>
              <a:off x="3643358" y="5599106"/>
              <a:ext cx="106956" cy="213930"/>
            </a:xfrm>
            <a:custGeom>
              <a:avLst/>
              <a:gdLst/>
              <a:ahLst/>
              <a:cxnLst/>
              <a:rect l="0" t="0" r="0" b="0"/>
              <a:pathLst>
                <a:path w="106956" h="213930">
                  <a:moveTo>
                    <a:pt x="80321" y="44456"/>
                  </a:moveTo>
                  <a:lnTo>
                    <a:pt x="80321" y="35895"/>
                  </a:lnTo>
                  <a:lnTo>
                    <a:pt x="77675" y="33044"/>
                  </a:lnTo>
                  <a:lnTo>
                    <a:pt x="72633" y="27871"/>
                  </a:lnTo>
                  <a:lnTo>
                    <a:pt x="71227" y="27446"/>
                  </a:lnTo>
                  <a:lnTo>
                    <a:pt x="69298" y="27163"/>
                  </a:lnTo>
                  <a:lnTo>
                    <a:pt x="67019" y="26974"/>
                  </a:lnTo>
                  <a:lnTo>
                    <a:pt x="64508" y="27840"/>
                  </a:lnTo>
                  <a:lnTo>
                    <a:pt x="61842" y="29410"/>
                  </a:lnTo>
                  <a:lnTo>
                    <a:pt x="59072" y="31449"/>
                  </a:lnTo>
                  <a:lnTo>
                    <a:pt x="56233" y="33800"/>
                  </a:lnTo>
                  <a:lnTo>
                    <a:pt x="53348" y="36360"/>
                  </a:lnTo>
                  <a:lnTo>
                    <a:pt x="47497" y="41850"/>
                  </a:lnTo>
                  <a:lnTo>
                    <a:pt x="41590" y="47598"/>
                  </a:lnTo>
                  <a:lnTo>
                    <a:pt x="38625" y="51511"/>
                  </a:lnTo>
                  <a:lnTo>
                    <a:pt x="35656" y="56104"/>
                  </a:lnTo>
                  <a:lnTo>
                    <a:pt x="32686" y="61151"/>
                  </a:lnTo>
                  <a:lnTo>
                    <a:pt x="29712" y="66500"/>
                  </a:lnTo>
                  <a:lnTo>
                    <a:pt x="23763" y="77735"/>
                  </a:lnTo>
                  <a:lnTo>
                    <a:pt x="14836" y="95217"/>
                  </a:lnTo>
                  <a:lnTo>
                    <a:pt x="11859" y="100125"/>
                  </a:lnTo>
                  <a:lnTo>
                    <a:pt x="8883" y="104389"/>
                  </a:lnTo>
                  <a:lnTo>
                    <a:pt x="5907" y="108224"/>
                  </a:lnTo>
                  <a:lnTo>
                    <a:pt x="3923" y="113757"/>
                  </a:lnTo>
                  <a:lnTo>
                    <a:pt x="2600" y="120422"/>
                  </a:lnTo>
                  <a:lnTo>
                    <a:pt x="1718" y="127843"/>
                  </a:lnTo>
                  <a:lnTo>
                    <a:pt x="1130" y="134774"/>
                  </a:lnTo>
                  <a:lnTo>
                    <a:pt x="738" y="141378"/>
                  </a:lnTo>
                  <a:lnTo>
                    <a:pt x="302" y="154009"/>
                  </a:lnTo>
                  <a:lnTo>
                    <a:pt x="0" y="179538"/>
                  </a:lnTo>
                  <a:lnTo>
                    <a:pt x="977" y="184120"/>
                  </a:lnTo>
                  <a:lnTo>
                    <a:pt x="2620" y="189159"/>
                  </a:lnTo>
                  <a:lnTo>
                    <a:pt x="4708" y="194503"/>
                  </a:lnTo>
                  <a:lnTo>
                    <a:pt x="6100" y="199057"/>
                  </a:lnTo>
                  <a:lnTo>
                    <a:pt x="7028" y="203087"/>
                  </a:lnTo>
                  <a:lnTo>
                    <a:pt x="7646" y="206764"/>
                  </a:lnTo>
                  <a:lnTo>
                    <a:pt x="10043" y="209216"/>
                  </a:lnTo>
                  <a:lnTo>
                    <a:pt x="13625" y="210850"/>
                  </a:lnTo>
                  <a:lnTo>
                    <a:pt x="17997" y="211940"/>
                  </a:lnTo>
                  <a:lnTo>
                    <a:pt x="21905" y="212667"/>
                  </a:lnTo>
                  <a:lnTo>
                    <a:pt x="25502" y="213152"/>
                  </a:lnTo>
                  <a:lnTo>
                    <a:pt x="28892" y="213474"/>
                  </a:lnTo>
                  <a:lnTo>
                    <a:pt x="32145" y="213689"/>
                  </a:lnTo>
                  <a:lnTo>
                    <a:pt x="35305" y="213833"/>
                  </a:lnTo>
                  <a:lnTo>
                    <a:pt x="38404" y="213929"/>
                  </a:lnTo>
                  <a:lnTo>
                    <a:pt x="41463" y="213000"/>
                  </a:lnTo>
                  <a:lnTo>
                    <a:pt x="44494" y="211389"/>
                  </a:lnTo>
                  <a:lnTo>
                    <a:pt x="47507" y="209322"/>
                  </a:lnTo>
                  <a:lnTo>
                    <a:pt x="51499" y="206953"/>
                  </a:lnTo>
                  <a:lnTo>
                    <a:pt x="56146" y="204381"/>
                  </a:lnTo>
                  <a:lnTo>
                    <a:pt x="61227" y="201674"/>
                  </a:lnTo>
                  <a:lnTo>
                    <a:pt x="65608" y="197885"/>
                  </a:lnTo>
                  <a:lnTo>
                    <a:pt x="69520" y="193376"/>
                  </a:lnTo>
                  <a:lnTo>
                    <a:pt x="73120" y="188384"/>
                  </a:lnTo>
                  <a:lnTo>
                    <a:pt x="76513" y="184064"/>
                  </a:lnTo>
                  <a:lnTo>
                    <a:pt x="79767" y="180192"/>
                  </a:lnTo>
                  <a:lnTo>
                    <a:pt x="82928" y="176618"/>
                  </a:lnTo>
                  <a:lnTo>
                    <a:pt x="86028" y="171260"/>
                  </a:lnTo>
                  <a:lnTo>
                    <a:pt x="89087" y="164711"/>
                  </a:lnTo>
                  <a:lnTo>
                    <a:pt x="92118" y="157368"/>
                  </a:lnTo>
                  <a:lnTo>
                    <a:pt x="95131" y="150488"/>
                  </a:lnTo>
                  <a:lnTo>
                    <a:pt x="101125" y="137553"/>
                  </a:lnTo>
                  <a:lnTo>
                    <a:pt x="103120" y="130333"/>
                  </a:lnTo>
                  <a:lnTo>
                    <a:pt x="104450" y="122543"/>
                  </a:lnTo>
                  <a:lnTo>
                    <a:pt x="105337" y="114373"/>
                  </a:lnTo>
                  <a:lnTo>
                    <a:pt x="105928" y="106942"/>
                  </a:lnTo>
                  <a:lnTo>
                    <a:pt x="106322" y="100005"/>
                  </a:lnTo>
                  <a:lnTo>
                    <a:pt x="106585" y="93394"/>
                  </a:lnTo>
                  <a:lnTo>
                    <a:pt x="106877" y="78113"/>
                  </a:lnTo>
                  <a:lnTo>
                    <a:pt x="106955" y="69871"/>
                  </a:lnTo>
                  <a:lnTo>
                    <a:pt x="106015" y="62391"/>
                  </a:lnTo>
                  <a:lnTo>
                    <a:pt x="104396" y="55420"/>
                  </a:lnTo>
                  <a:lnTo>
                    <a:pt x="102324" y="48789"/>
                  </a:lnTo>
                  <a:lnTo>
                    <a:pt x="99951" y="43376"/>
                  </a:lnTo>
                  <a:lnTo>
                    <a:pt x="97376" y="38776"/>
                  </a:lnTo>
                  <a:lnTo>
                    <a:pt x="94668" y="34716"/>
                  </a:lnTo>
                  <a:lnTo>
                    <a:pt x="91870" y="30025"/>
                  </a:lnTo>
                  <a:lnTo>
                    <a:pt x="89013" y="24914"/>
                  </a:lnTo>
                  <a:lnTo>
                    <a:pt x="86116" y="19522"/>
                  </a:lnTo>
                  <a:lnTo>
                    <a:pt x="84184" y="14935"/>
                  </a:lnTo>
                  <a:lnTo>
                    <a:pt x="82897" y="10885"/>
                  </a:lnTo>
                  <a:lnTo>
                    <a:pt x="82039" y="7192"/>
                  </a:lnTo>
                  <a:lnTo>
                    <a:pt x="80474" y="4731"/>
                  </a:lnTo>
                  <a:lnTo>
                    <a:pt x="78439" y="3090"/>
                  </a:lnTo>
                  <a:lnTo>
                    <a:pt x="76089" y="1996"/>
                  </a:lnTo>
                  <a:lnTo>
                    <a:pt x="73531" y="1267"/>
                  </a:lnTo>
                  <a:lnTo>
                    <a:pt x="70834" y="780"/>
                  </a:lnTo>
                  <a:lnTo>
                    <a:pt x="68043" y="456"/>
                  </a:lnTo>
                  <a:lnTo>
                    <a:pt x="65191" y="240"/>
                  </a:lnTo>
                  <a:lnTo>
                    <a:pt x="62297" y="96"/>
                  </a:lnTo>
                  <a:lnTo>
                    <a:pt x="59375" y="0"/>
                  </a:lnTo>
                  <a:lnTo>
                    <a:pt x="57427" y="928"/>
                  </a:lnTo>
                  <a:lnTo>
                    <a:pt x="56129" y="2540"/>
                  </a:lnTo>
                  <a:lnTo>
                    <a:pt x="55264" y="4605"/>
                  </a:lnTo>
                  <a:lnTo>
                    <a:pt x="53695" y="6975"/>
                  </a:lnTo>
                  <a:lnTo>
                    <a:pt x="51656" y="9547"/>
                  </a:lnTo>
                  <a:lnTo>
                    <a:pt x="49304" y="12254"/>
                  </a:lnTo>
                  <a:lnTo>
                    <a:pt x="47737" y="15050"/>
                  </a:lnTo>
                  <a:lnTo>
                    <a:pt x="46693" y="17907"/>
                  </a:lnTo>
                  <a:lnTo>
                    <a:pt x="44602" y="26597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SMARTInkAnnotation28"/>
            <p:cNvSpPr/>
            <p:nvPr/>
          </p:nvSpPr>
          <p:spPr>
            <a:xfrm>
              <a:off x="3545085" y="5598914"/>
              <a:ext cx="401837" cy="392907"/>
            </a:xfrm>
            <a:custGeom>
              <a:avLst/>
              <a:gdLst/>
              <a:ahLst/>
              <a:cxnLst/>
              <a:rect l="0" t="0" r="0" b="0"/>
              <a:pathLst>
                <a:path w="401837" h="392907">
                  <a:moveTo>
                    <a:pt x="401836" y="0"/>
                  </a:moveTo>
                  <a:lnTo>
                    <a:pt x="397096" y="0"/>
                  </a:lnTo>
                  <a:lnTo>
                    <a:pt x="395700" y="992"/>
                  </a:lnTo>
                  <a:lnTo>
                    <a:pt x="394769" y="2645"/>
                  </a:lnTo>
                  <a:lnTo>
                    <a:pt x="393734" y="7129"/>
                  </a:lnTo>
                  <a:lnTo>
                    <a:pt x="393274" y="12428"/>
                  </a:lnTo>
                  <a:lnTo>
                    <a:pt x="392160" y="14238"/>
                  </a:lnTo>
                  <a:lnTo>
                    <a:pt x="390425" y="15446"/>
                  </a:lnTo>
                  <a:lnTo>
                    <a:pt x="388275" y="16251"/>
                  </a:lnTo>
                  <a:lnTo>
                    <a:pt x="380510" y="22123"/>
                  </a:lnTo>
                  <a:lnTo>
                    <a:pt x="371926" y="30147"/>
                  </a:lnTo>
                  <a:lnTo>
                    <a:pt x="366053" y="38534"/>
                  </a:lnTo>
                  <a:lnTo>
                    <a:pt x="360136" y="47884"/>
                  </a:lnTo>
                  <a:lnTo>
                    <a:pt x="350234" y="59718"/>
                  </a:lnTo>
                  <a:lnTo>
                    <a:pt x="340537" y="69867"/>
                  </a:lnTo>
                  <a:lnTo>
                    <a:pt x="329613" y="78346"/>
                  </a:lnTo>
                  <a:lnTo>
                    <a:pt x="318143" y="86414"/>
                  </a:lnTo>
                  <a:lnTo>
                    <a:pt x="306431" y="96614"/>
                  </a:lnTo>
                  <a:lnTo>
                    <a:pt x="299538" y="102112"/>
                  </a:lnTo>
                  <a:lnTo>
                    <a:pt x="291966" y="107762"/>
                  </a:lnTo>
                  <a:lnTo>
                    <a:pt x="283941" y="113514"/>
                  </a:lnTo>
                  <a:lnTo>
                    <a:pt x="276606" y="119332"/>
                  </a:lnTo>
                  <a:lnTo>
                    <a:pt x="269732" y="125195"/>
                  </a:lnTo>
                  <a:lnTo>
                    <a:pt x="263166" y="131088"/>
                  </a:lnTo>
                  <a:lnTo>
                    <a:pt x="255812" y="137002"/>
                  </a:lnTo>
                  <a:lnTo>
                    <a:pt x="247931" y="142928"/>
                  </a:lnTo>
                  <a:lnTo>
                    <a:pt x="239702" y="148864"/>
                  </a:lnTo>
                  <a:lnTo>
                    <a:pt x="232232" y="155797"/>
                  </a:lnTo>
                  <a:lnTo>
                    <a:pt x="225266" y="163396"/>
                  </a:lnTo>
                  <a:lnTo>
                    <a:pt x="218639" y="171439"/>
                  </a:lnTo>
                  <a:lnTo>
                    <a:pt x="211244" y="178784"/>
                  </a:lnTo>
                  <a:lnTo>
                    <a:pt x="203337" y="185666"/>
                  </a:lnTo>
                  <a:lnTo>
                    <a:pt x="195090" y="192238"/>
                  </a:lnTo>
                  <a:lnTo>
                    <a:pt x="187607" y="198604"/>
                  </a:lnTo>
                  <a:lnTo>
                    <a:pt x="180634" y="204832"/>
                  </a:lnTo>
                  <a:lnTo>
                    <a:pt x="174001" y="210969"/>
                  </a:lnTo>
                  <a:lnTo>
                    <a:pt x="150444" y="233827"/>
                  </a:lnTo>
                  <a:lnTo>
                    <a:pt x="29801" y="354175"/>
                  </a:lnTo>
                  <a:lnTo>
                    <a:pt x="20522" y="366102"/>
                  </a:lnTo>
                  <a:lnTo>
                    <a:pt x="13090" y="377024"/>
                  </a:lnTo>
                  <a:lnTo>
                    <a:pt x="9719" y="381326"/>
                  </a:lnTo>
                  <a:lnTo>
                    <a:pt x="0" y="392906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7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76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76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276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276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76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276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2765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2765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2765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2765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3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Automated Teller Machines</a:t>
            </a:r>
          </a:p>
        </p:txBody>
      </p:sp>
      <p:sp>
        <p:nvSpPr>
          <p:cNvPr id="2867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/>
              <a:t>ATM = Automated Teller Machine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To use ATMs, you must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Have a card that is electronically coded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Know your personal identification number (PIN)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ATM transactions include: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Use debit card to withdraw cash from your accounts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Use debit card to check your account balance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Use a Visa/MasterCard to receive cash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8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86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86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86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86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86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86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867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7" grpId="0" uiExpand="1" build="p" bldLvl="5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Online and Telephone Banking 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/>
              <a:t>Ability to access your accounts from a computer or telephone anytime, day or night</a:t>
            </a:r>
          </a:p>
          <a:p>
            <a:pPr eaLnBrk="1" hangingPunct="1">
              <a:lnSpc>
                <a:spcPct val="90000"/>
              </a:lnSpc>
            </a:pPr>
            <a:r>
              <a:rPr lang="en-US" dirty="0"/>
              <a:t>Services include: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Transferring money from one account to another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Paying bills by authorizing the bank to disburse money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Getting account balances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Check if checks or deposits have cleared</a:t>
            </a:r>
          </a:p>
          <a:p>
            <a:pPr eaLnBrk="1" hangingPunct="1"/>
            <a:r>
              <a:rPr lang="en-US" dirty="0"/>
              <a:t>Ability to electronically transfer money</a:t>
            </a:r>
          </a:p>
          <a:p>
            <a:pPr lvl="1" eaLnBrk="1" hangingPunct="1"/>
            <a:r>
              <a:rPr lang="en-US" dirty="0"/>
              <a:t>An </a:t>
            </a:r>
            <a:r>
              <a:rPr lang="en-US" b="1" dirty="0">
                <a:solidFill>
                  <a:schemeClr val="hlink"/>
                </a:solidFill>
              </a:rPr>
              <a:t>electronic funds transfer</a:t>
            </a:r>
            <a:r>
              <a:rPr lang="en-US" dirty="0"/>
              <a:t> (EFT) uses a computer-based system to move money from one account to another 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97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97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97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97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297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297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297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97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1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Other Services:</a:t>
            </a:r>
          </a:p>
        </p:txBody>
      </p:sp>
      <p:sp>
        <p:nvSpPr>
          <p:cNvPr id="3174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1"/>
            <a:ext cx="8001000" cy="4602163"/>
          </a:xfrm>
        </p:spPr>
        <p:txBody>
          <a:bodyPr/>
          <a:lstStyle/>
          <a:p>
            <a:pPr eaLnBrk="1" hangingPunct="1"/>
            <a:r>
              <a:rPr lang="en-US" dirty="0"/>
              <a:t>Stop Payment</a:t>
            </a:r>
          </a:p>
          <a:p>
            <a:pPr lvl="1" eaLnBrk="1" hangingPunct="1"/>
            <a:r>
              <a:rPr lang="en-US" dirty="0"/>
              <a:t>A request that the bank not honor a specific check</a:t>
            </a:r>
          </a:p>
          <a:p>
            <a:pPr lvl="1" eaLnBrk="1" hangingPunct="1"/>
            <a:r>
              <a:rPr lang="en-US" dirty="0"/>
              <a:t>Reason = check has been lost or stolen</a:t>
            </a:r>
          </a:p>
          <a:p>
            <a:pPr lvl="1" eaLnBrk="1" hangingPunct="1"/>
            <a:r>
              <a:rPr lang="en-US" dirty="0"/>
              <a:t>Banks charge a fee for stopping payment on a check</a:t>
            </a:r>
          </a:p>
          <a:p>
            <a:pPr eaLnBrk="1" hangingPunct="1"/>
            <a:r>
              <a:rPr lang="en-US" dirty="0"/>
              <a:t>Safe Deposit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Store valuable items or documents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Yearly fee based on the size of the box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Keeping important documents and other items in a safe deposit box ensures that the items won’t be stolen, lost, or destroyed.  Examples:</a:t>
            </a:r>
          </a:p>
          <a:p>
            <a:pPr lvl="2" eaLnBrk="1" hangingPunct="1"/>
            <a:r>
              <a:rPr lang="en-US" dirty="0"/>
              <a:t>Birth, marriage, and death certificates</a:t>
            </a:r>
          </a:p>
          <a:p>
            <a:pPr lvl="2" eaLnBrk="1" hangingPunct="1"/>
            <a:r>
              <a:rPr lang="en-US" dirty="0"/>
              <a:t>Deeds and mortgage papers</a:t>
            </a:r>
          </a:p>
          <a:p>
            <a:pPr lvl="2" eaLnBrk="1" hangingPunct="1"/>
            <a:r>
              <a:rPr lang="en-US" dirty="0"/>
              <a:t>Stocks and bonds</a:t>
            </a:r>
          </a:p>
          <a:p>
            <a:pPr lvl="2" eaLnBrk="1" hangingPunct="1"/>
            <a:r>
              <a:rPr lang="en-US" dirty="0"/>
              <a:t>Jewelry or Coin collections</a:t>
            </a:r>
          </a:p>
          <a:p>
            <a:pPr lvl="2" eaLnBrk="1" hangingPunct="1"/>
            <a:endParaRPr lang="en-US" dirty="0"/>
          </a:p>
        </p:txBody>
      </p:sp>
      <p:grpSp>
        <p:nvGrpSpPr>
          <p:cNvPr id="20" name="Group 19"/>
          <p:cNvGrpSpPr/>
          <p:nvPr/>
        </p:nvGrpSpPr>
        <p:grpSpPr>
          <a:xfrm>
            <a:off x="6063817" y="1402543"/>
            <a:ext cx="2499754" cy="2334837"/>
            <a:chOff x="6063817" y="1402543"/>
            <a:chExt cx="2499754" cy="2334837"/>
          </a:xfrm>
        </p:grpSpPr>
        <p:sp>
          <p:nvSpPr>
            <p:cNvPr id="4" name="SMARTInkAnnotation0"/>
            <p:cNvSpPr/>
            <p:nvPr/>
          </p:nvSpPr>
          <p:spPr>
            <a:xfrm>
              <a:off x="6296016" y="1402543"/>
              <a:ext cx="936872" cy="809525"/>
            </a:xfrm>
            <a:custGeom>
              <a:avLst/>
              <a:gdLst/>
              <a:ahLst/>
              <a:cxnLst/>
              <a:rect l="0" t="0" r="0" b="0"/>
              <a:pathLst>
                <a:path w="936872" h="809525">
                  <a:moveTo>
                    <a:pt x="88710" y="695933"/>
                  </a:moveTo>
                  <a:lnTo>
                    <a:pt x="93450" y="695933"/>
                  </a:lnTo>
                  <a:lnTo>
                    <a:pt x="95839" y="696925"/>
                  </a:lnTo>
                  <a:lnTo>
                    <a:pt x="101139" y="700673"/>
                  </a:lnTo>
                  <a:lnTo>
                    <a:pt x="104933" y="702070"/>
                  </a:lnTo>
                  <a:lnTo>
                    <a:pt x="127928" y="706957"/>
                  </a:lnTo>
                  <a:lnTo>
                    <a:pt x="152255" y="714413"/>
                  </a:lnTo>
                  <a:lnTo>
                    <a:pt x="169538" y="721014"/>
                  </a:lnTo>
                  <a:lnTo>
                    <a:pt x="196995" y="734894"/>
                  </a:lnTo>
                  <a:lnTo>
                    <a:pt x="218527" y="742353"/>
                  </a:lnTo>
                  <a:lnTo>
                    <a:pt x="241326" y="748975"/>
                  </a:lnTo>
                  <a:lnTo>
                    <a:pt x="265680" y="755226"/>
                  </a:lnTo>
                  <a:lnTo>
                    <a:pt x="358716" y="776286"/>
                  </a:lnTo>
                  <a:lnTo>
                    <a:pt x="416550" y="788204"/>
                  </a:lnTo>
                  <a:lnTo>
                    <a:pt x="431294" y="790189"/>
                  </a:lnTo>
                  <a:lnTo>
                    <a:pt x="446084" y="791512"/>
                  </a:lnTo>
                  <a:lnTo>
                    <a:pt x="474754" y="792983"/>
                  </a:lnTo>
                  <a:lnTo>
                    <a:pt x="500725" y="793636"/>
                  </a:lnTo>
                  <a:lnTo>
                    <a:pt x="542399" y="794005"/>
                  </a:lnTo>
                  <a:lnTo>
                    <a:pt x="571470" y="791445"/>
                  </a:lnTo>
                  <a:lnTo>
                    <a:pt x="599935" y="787000"/>
                  </a:lnTo>
                  <a:lnTo>
                    <a:pt x="625814" y="781717"/>
                  </a:lnTo>
                  <a:lnTo>
                    <a:pt x="662697" y="773165"/>
                  </a:lnTo>
                  <a:lnTo>
                    <a:pt x="686781" y="764654"/>
                  </a:lnTo>
                  <a:lnTo>
                    <a:pt x="710715" y="753265"/>
                  </a:lnTo>
                  <a:lnTo>
                    <a:pt x="746502" y="731110"/>
                  </a:lnTo>
                  <a:lnTo>
                    <a:pt x="770330" y="717851"/>
                  </a:lnTo>
                  <a:lnTo>
                    <a:pt x="791504" y="702698"/>
                  </a:lnTo>
                  <a:lnTo>
                    <a:pt x="810837" y="685049"/>
                  </a:lnTo>
                  <a:lnTo>
                    <a:pt x="847500" y="644027"/>
                  </a:lnTo>
                  <a:lnTo>
                    <a:pt x="864498" y="624246"/>
                  </a:lnTo>
                  <a:lnTo>
                    <a:pt x="878666" y="602226"/>
                  </a:lnTo>
                  <a:lnTo>
                    <a:pt x="891577" y="579210"/>
                  </a:lnTo>
                  <a:lnTo>
                    <a:pt x="902939" y="555752"/>
                  </a:lnTo>
                  <a:lnTo>
                    <a:pt x="911296" y="532096"/>
                  </a:lnTo>
                  <a:lnTo>
                    <a:pt x="918316" y="508354"/>
                  </a:lnTo>
                  <a:lnTo>
                    <a:pt x="924745" y="483580"/>
                  </a:lnTo>
                  <a:lnTo>
                    <a:pt x="930908" y="456033"/>
                  </a:lnTo>
                  <a:lnTo>
                    <a:pt x="932950" y="442734"/>
                  </a:lnTo>
                  <a:lnTo>
                    <a:pt x="934310" y="429899"/>
                  </a:lnTo>
                  <a:lnTo>
                    <a:pt x="935217" y="417374"/>
                  </a:lnTo>
                  <a:lnTo>
                    <a:pt x="935821" y="404063"/>
                  </a:lnTo>
                  <a:lnTo>
                    <a:pt x="936493" y="376044"/>
                  </a:lnTo>
                  <a:lnTo>
                    <a:pt x="936871" y="332379"/>
                  </a:lnTo>
                  <a:lnTo>
                    <a:pt x="935932" y="318626"/>
                  </a:lnTo>
                  <a:lnTo>
                    <a:pt x="934314" y="305488"/>
                  </a:lnTo>
                  <a:lnTo>
                    <a:pt x="928878" y="280308"/>
                  </a:lnTo>
                  <a:lnTo>
                    <a:pt x="919848" y="255888"/>
                  </a:lnTo>
                  <a:lnTo>
                    <a:pt x="915653" y="242828"/>
                  </a:lnTo>
                  <a:lnTo>
                    <a:pt x="911865" y="229160"/>
                  </a:lnTo>
                  <a:lnTo>
                    <a:pt x="908347" y="215087"/>
                  </a:lnTo>
                  <a:lnTo>
                    <a:pt x="903025" y="201736"/>
                  </a:lnTo>
                  <a:lnTo>
                    <a:pt x="896501" y="188867"/>
                  </a:lnTo>
                  <a:lnTo>
                    <a:pt x="882307" y="163984"/>
                  </a:lnTo>
                  <a:lnTo>
                    <a:pt x="869383" y="139696"/>
                  </a:lnTo>
                  <a:lnTo>
                    <a:pt x="851733" y="118318"/>
                  </a:lnTo>
                  <a:lnTo>
                    <a:pt x="830659" y="98895"/>
                  </a:lnTo>
                  <a:lnTo>
                    <a:pt x="808065" y="80341"/>
                  </a:lnTo>
                  <a:lnTo>
                    <a:pt x="773031" y="53160"/>
                  </a:lnTo>
                  <a:lnTo>
                    <a:pt x="746733" y="37855"/>
                  </a:lnTo>
                  <a:lnTo>
                    <a:pt x="718509" y="25431"/>
                  </a:lnTo>
                  <a:lnTo>
                    <a:pt x="689428" y="16601"/>
                  </a:lnTo>
                  <a:lnTo>
                    <a:pt x="674728" y="12858"/>
                  </a:lnTo>
                  <a:lnTo>
                    <a:pt x="645164" y="6052"/>
                  </a:lnTo>
                  <a:lnTo>
                    <a:pt x="630336" y="3841"/>
                  </a:lnTo>
                  <a:lnTo>
                    <a:pt x="615490" y="2366"/>
                  </a:lnTo>
                  <a:lnTo>
                    <a:pt x="600631" y="1383"/>
                  </a:lnTo>
                  <a:lnTo>
                    <a:pt x="584771" y="728"/>
                  </a:lnTo>
                  <a:lnTo>
                    <a:pt x="551276" y="0"/>
                  </a:lnTo>
                  <a:lnTo>
                    <a:pt x="534009" y="1790"/>
                  </a:lnTo>
                  <a:lnTo>
                    <a:pt x="516545" y="4968"/>
                  </a:lnTo>
                  <a:lnTo>
                    <a:pt x="498949" y="9071"/>
                  </a:lnTo>
                  <a:lnTo>
                    <a:pt x="482257" y="13791"/>
                  </a:lnTo>
                  <a:lnTo>
                    <a:pt x="466169" y="18921"/>
                  </a:lnTo>
                  <a:lnTo>
                    <a:pt x="450482" y="24326"/>
                  </a:lnTo>
                  <a:lnTo>
                    <a:pt x="414532" y="35624"/>
                  </a:lnTo>
                  <a:lnTo>
                    <a:pt x="395222" y="41414"/>
                  </a:lnTo>
                  <a:lnTo>
                    <a:pt x="376395" y="49243"/>
                  </a:lnTo>
                  <a:lnTo>
                    <a:pt x="357891" y="58432"/>
                  </a:lnTo>
                  <a:lnTo>
                    <a:pt x="339601" y="68526"/>
                  </a:lnTo>
                  <a:lnTo>
                    <a:pt x="322448" y="79224"/>
                  </a:lnTo>
                  <a:lnTo>
                    <a:pt x="306051" y="90325"/>
                  </a:lnTo>
                  <a:lnTo>
                    <a:pt x="290158" y="101694"/>
                  </a:lnTo>
                  <a:lnTo>
                    <a:pt x="259272" y="124910"/>
                  </a:lnTo>
                  <a:lnTo>
                    <a:pt x="244090" y="136658"/>
                  </a:lnTo>
                  <a:lnTo>
                    <a:pt x="229007" y="149450"/>
                  </a:lnTo>
                  <a:lnTo>
                    <a:pt x="213992" y="162939"/>
                  </a:lnTo>
                  <a:lnTo>
                    <a:pt x="199021" y="176893"/>
                  </a:lnTo>
                  <a:lnTo>
                    <a:pt x="185071" y="192149"/>
                  </a:lnTo>
                  <a:lnTo>
                    <a:pt x="171802" y="208272"/>
                  </a:lnTo>
                  <a:lnTo>
                    <a:pt x="158987" y="224974"/>
                  </a:lnTo>
                  <a:lnTo>
                    <a:pt x="146476" y="242062"/>
                  </a:lnTo>
                  <a:lnTo>
                    <a:pt x="121991" y="276924"/>
                  </a:lnTo>
                  <a:lnTo>
                    <a:pt x="85893" y="330019"/>
                  </a:lnTo>
                  <a:lnTo>
                    <a:pt x="74926" y="347811"/>
                  </a:lnTo>
                  <a:lnTo>
                    <a:pt x="64638" y="365625"/>
                  </a:lnTo>
                  <a:lnTo>
                    <a:pt x="54802" y="383454"/>
                  </a:lnTo>
                  <a:lnTo>
                    <a:pt x="46261" y="401293"/>
                  </a:lnTo>
                  <a:lnTo>
                    <a:pt x="38583" y="419139"/>
                  </a:lnTo>
                  <a:lnTo>
                    <a:pt x="31479" y="436990"/>
                  </a:lnTo>
                  <a:lnTo>
                    <a:pt x="25752" y="455836"/>
                  </a:lnTo>
                  <a:lnTo>
                    <a:pt x="20941" y="475344"/>
                  </a:lnTo>
                  <a:lnTo>
                    <a:pt x="12950" y="514550"/>
                  </a:lnTo>
                  <a:lnTo>
                    <a:pt x="6091" y="551818"/>
                  </a:lnTo>
                  <a:lnTo>
                    <a:pt x="3865" y="569099"/>
                  </a:lnTo>
                  <a:lnTo>
                    <a:pt x="2381" y="585580"/>
                  </a:lnTo>
                  <a:lnTo>
                    <a:pt x="1392" y="601528"/>
                  </a:lnTo>
                  <a:lnTo>
                    <a:pt x="292" y="635124"/>
                  </a:lnTo>
                  <a:lnTo>
                    <a:pt x="0" y="652417"/>
                  </a:lnTo>
                  <a:lnTo>
                    <a:pt x="796" y="667914"/>
                  </a:lnTo>
                  <a:lnTo>
                    <a:pt x="2320" y="682215"/>
                  </a:lnTo>
                  <a:lnTo>
                    <a:pt x="4328" y="695717"/>
                  </a:lnTo>
                  <a:lnTo>
                    <a:pt x="7651" y="708688"/>
                  </a:lnTo>
                  <a:lnTo>
                    <a:pt x="16634" y="733683"/>
                  </a:lnTo>
                  <a:lnTo>
                    <a:pt x="27242" y="755375"/>
                  </a:lnTo>
                  <a:lnTo>
                    <a:pt x="32848" y="765326"/>
                  </a:lnTo>
                  <a:lnTo>
                    <a:pt x="49661" y="781676"/>
                  </a:lnTo>
                  <a:lnTo>
                    <a:pt x="70363" y="794564"/>
                  </a:lnTo>
                  <a:lnTo>
                    <a:pt x="92793" y="803600"/>
                  </a:lnTo>
                  <a:lnTo>
                    <a:pt x="121282" y="808277"/>
                  </a:lnTo>
                  <a:lnTo>
                    <a:pt x="137214" y="809524"/>
                  </a:lnTo>
                  <a:lnTo>
                    <a:pt x="153789" y="809364"/>
                  </a:lnTo>
                  <a:lnTo>
                    <a:pt x="170791" y="808264"/>
                  </a:lnTo>
                  <a:lnTo>
                    <a:pt x="188079" y="806539"/>
                  </a:lnTo>
                  <a:lnTo>
                    <a:pt x="205558" y="804397"/>
                  </a:lnTo>
                  <a:lnTo>
                    <a:pt x="240853" y="799371"/>
                  </a:lnTo>
                  <a:lnTo>
                    <a:pt x="260584" y="795649"/>
                  </a:lnTo>
                  <a:lnTo>
                    <a:pt x="303674" y="786223"/>
                  </a:lnTo>
                  <a:lnTo>
                    <a:pt x="327270" y="781923"/>
                  </a:lnTo>
                  <a:lnTo>
                    <a:pt x="351930" y="778064"/>
                  </a:lnTo>
                  <a:lnTo>
                    <a:pt x="377299" y="774500"/>
                  </a:lnTo>
                  <a:lnTo>
                    <a:pt x="400165" y="770139"/>
                  </a:lnTo>
                  <a:lnTo>
                    <a:pt x="421363" y="765247"/>
                  </a:lnTo>
                  <a:lnTo>
                    <a:pt x="441447" y="760002"/>
                  </a:lnTo>
                  <a:lnTo>
                    <a:pt x="476993" y="751528"/>
                  </a:lnTo>
                  <a:lnTo>
                    <a:pt x="526265" y="740582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SMARTInkAnnotation1"/>
            <p:cNvSpPr/>
            <p:nvPr/>
          </p:nvSpPr>
          <p:spPr>
            <a:xfrm>
              <a:off x="7643812" y="2411025"/>
              <a:ext cx="219458" cy="292860"/>
            </a:xfrm>
            <a:custGeom>
              <a:avLst/>
              <a:gdLst/>
              <a:ahLst/>
              <a:cxnLst/>
              <a:rect l="0" t="0" r="0" b="0"/>
              <a:pathLst>
                <a:path w="219458" h="292860">
                  <a:moveTo>
                    <a:pt x="214313" y="17850"/>
                  </a:moveTo>
                  <a:lnTo>
                    <a:pt x="214313" y="13109"/>
                  </a:lnTo>
                  <a:lnTo>
                    <a:pt x="215304" y="11712"/>
                  </a:lnTo>
                  <a:lnTo>
                    <a:pt x="216958" y="10782"/>
                  </a:lnTo>
                  <a:lnTo>
                    <a:pt x="219053" y="10161"/>
                  </a:lnTo>
                  <a:lnTo>
                    <a:pt x="219457" y="9747"/>
                  </a:lnTo>
                  <a:lnTo>
                    <a:pt x="218735" y="9472"/>
                  </a:lnTo>
                  <a:lnTo>
                    <a:pt x="217260" y="9287"/>
                  </a:lnTo>
                  <a:lnTo>
                    <a:pt x="216278" y="8173"/>
                  </a:lnTo>
                  <a:lnTo>
                    <a:pt x="215623" y="6437"/>
                  </a:lnTo>
                  <a:lnTo>
                    <a:pt x="215186" y="4288"/>
                  </a:lnTo>
                  <a:lnTo>
                    <a:pt x="212910" y="2856"/>
                  </a:lnTo>
                  <a:lnTo>
                    <a:pt x="209410" y="1900"/>
                  </a:lnTo>
                  <a:lnTo>
                    <a:pt x="205091" y="1263"/>
                  </a:lnTo>
                  <a:lnTo>
                    <a:pt x="200227" y="839"/>
                  </a:lnTo>
                  <a:lnTo>
                    <a:pt x="195001" y="556"/>
                  </a:lnTo>
                  <a:lnTo>
                    <a:pt x="183901" y="241"/>
                  </a:lnTo>
                  <a:lnTo>
                    <a:pt x="124468" y="0"/>
                  </a:lnTo>
                  <a:lnTo>
                    <a:pt x="116713" y="1981"/>
                  </a:lnTo>
                  <a:lnTo>
                    <a:pt x="109559" y="5286"/>
                  </a:lnTo>
                  <a:lnTo>
                    <a:pt x="102805" y="9474"/>
                  </a:lnTo>
                  <a:lnTo>
                    <a:pt x="96318" y="13258"/>
                  </a:lnTo>
                  <a:lnTo>
                    <a:pt x="83818" y="20108"/>
                  </a:lnTo>
                  <a:lnTo>
                    <a:pt x="78698" y="24316"/>
                  </a:lnTo>
                  <a:lnTo>
                    <a:pt x="74294" y="29106"/>
                  </a:lnTo>
                  <a:lnTo>
                    <a:pt x="70365" y="34284"/>
                  </a:lnTo>
                  <a:lnTo>
                    <a:pt x="67745" y="39720"/>
                  </a:lnTo>
                  <a:lnTo>
                    <a:pt x="66001" y="45328"/>
                  </a:lnTo>
                  <a:lnTo>
                    <a:pt x="64836" y="51051"/>
                  </a:lnTo>
                  <a:lnTo>
                    <a:pt x="64060" y="56851"/>
                  </a:lnTo>
                  <a:lnTo>
                    <a:pt x="63543" y="62702"/>
                  </a:lnTo>
                  <a:lnTo>
                    <a:pt x="63198" y="68587"/>
                  </a:lnTo>
                  <a:lnTo>
                    <a:pt x="63960" y="75487"/>
                  </a:lnTo>
                  <a:lnTo>
                    <a:pt x="65460" y="83064"/>
                  </a:lnTo>
                  <a:lnTo>
                    <a:pt x="67452" y="91091"/>
                  </a:lnTo>
                  <a:lnTo>
                    <a:pt x="70766" y="99420"/>
                  </a:lnTo>
                  <a:lnTo>
                    <a:pt x="74958" y="107948"/>
                  </a:lnTo>
                  <a:lnTo>
                    <a:pt x="79738" y="116611"/>
                  </a:lnTo>
                  <a:lnTo>
                    <a:pt x="85901" y="125362"/>
                  </a:lnTo>
                  <a:lnTo>
                    <a:pt x="92986" y="134173"/>
                  </a:lnTo>
                  <a:lnTo>
                    <a:pt x="100686" y="143024"/>
                  </a:lnTo>
                  <a:lnTo>
                    <a:pt x="107803" y="151901"/>
                  </a:lnTo>
                  <a:lnTo>
                    <a:pt x="114533" y="160795"/>
                  </a:lnTo>
                  <a:lnTo>
                    <a:pt x="127302" y="178615"/>
                  </a:lnTo>
                  <a:lnTo>
                    <a:pt x="139591" y="196457"/>
                  </a:lnTo>
                  <a:lnTo>
                    <a:pt x="145647" y="204390"/>
                  </a:lnTo>
                  <a:lnTo>
                    <a:pt x="151669" y="211663"/>
                  </a:lnTo>
                  <a:lnTo>
                    <a:pt x="157667" y="218496"/>
                  </a:lnTo>
                  <a:lnTo>
                    <a:pt x="161665" y="225036"/>
                  </a:lnTo>
                  <a:lnTo>
                    <a:pt x="164333" y="231380"/>
                  </a:lnTo>
                  <a:lnTo>
                    <a:pt x="166110" y="237594"/>
                  </a:lnTo>
                  <a:lnTo>
                    <a:pt x="167294" y="243721"/>
                  </a:lnTo>
                  <a:lnTo>
                    <a:pt x="168084" y="249790"/>
                  </a:lnTo>
                  <a:lnTo>
                    <a:pt x="168611" y="255820"/>
                  </a:lnTo>
                  <a:lnTo>
                    <a:pt x="168962" y="260833"/>
                  </a:lnTo>
                  <a:lnTo>
                    <a:pt x="169352" y="269048"/>
                  </a:lnTo>
                  <a:lnTo>
                    <a:pt x="167472" y="272628"/>
                  </a:lnTo>
                  <a:lnTo>
                    <a:pt x="164234" y="276006"/>
                  </a:lnTo>
                  <a:lnTo>
                    <a:pt x="160091" y="279251"/>
                  </a:lnTo>
                  <a:lnTo>
                    <a:pt x="155344" y="282406"/>
                  </a:lnTo>
                  <a:lnTo>
                    <a:pt x="150195" y="285502"/>
                  </a:lnTo>
                  <a:lnTo>
                    <a:pt x="144780" y="288558"/>
                  </a:lnTo>
                  <a:lnTo>
                    <a:pt x="138191" y="290595"/>
                  </a:lnTo>
                  <a:lnTo>
                    <a:pt x="130823" y="291954"/>
                  </a:lnTo>
                  <a:lnTo>
                    <a:pt x="122934" y="292859"/>
                  </a:lnTo>
                  <a:lnTo>
                    <a:pt x="114698" y="292471"/>
                  </a:lnTo>
                  <a:lnTo>
                    <a:pt x="106231" y="291219"/>
                  </a:lnTo>
                  <a:lnTo>
                    <a:pt x="97610" y="289393"/>
                  </a:lnTo>
                  <a:lnTo>
                    <a:pt x="88886" y="288175"/>
                  </a:lnTo>
                  <a:lnTo>
                    <a:pt x="80093" y="287364"/>
                  </a:lnTo>
                  <a:lnTo>
                    <a:pt x="71255" y="286823"/>
                  </a:lnTo>
                  <a:lnTo>
                    <a:pt x="62386" y="285470"/>
                  </a:lnTo>
                  <a:lnTo>
                    <a:pt x="53498" y="283576"/>
                  </a:lnTo>
                  <a:lnTo>
                    <a:pt x="44593" y="281320"/>
                  </a:lnTo>
                  <a:lnTo>
                    <a:pt x="36675" y="279817"/>
                  </a:lnTo>
                  <a:lnTo>
                    <a:pt x="29411" y="278815"/>
                  </a:lnTo>
                  <a:lnTo>
                    <a:pt x="22584" y="278147"/>
                  </a:lnTo>
                  <a:lnTo>
                    <a:pt x="17040" y="276709"/>
                  </a:lnTo>
                  <a:lnTo>
                    <a:pt x="12353" y="274759"/>
                  </a:lnTo>
                  <a:lnTo>
                    <a:pt x="0" y="267881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SMARTInkAnnotation2"/>
            <p:cNvSpPr/>
            <p:nvPr/>
          </p:nvSpPr>
          <p:spPr>
            <a:xfrm>
              <a:off x="7715250" y="2321718"/>
              <a:ext cx="107157" cy="410767"/>
            </a:xfrm>
            <a:custGeom>
              <a:avLst/>
              <a:gdLst/>
              <a:ahLst/>
              <a:cxnLst/>
              <a:rect l="0" t="0" r="0" b="0"/>
              <a:pathLst>
                <a:path w="107157" h="410767">
                  <a:moveTo>
                    <a:pt x="107156" y="0"/>
                  </a:moveTo>
                  <a:lnTo>
                    <a:pt x="102416" y="0"/>
                  </a:lnTo>
                  <a:lnTo>
                    <a:pt x="101019" y="993"/>
                  </a:lnTo>
                  <a:lnTo>
                    <a:pt x="100089" y="2646"/>
                  </a:lnTo>
                  <a:lnTo>
                    <a:pt x="98062" y="8121"/>
                  </a:lnTo>
                  <a:lnTo>
                    <a:pt x="96132" y="12360"/>
                  </a:lnTo>
                  <a:lnTo>
                    <a:pt x="88676" y="27806"/>
                  </a:lnTo>
                  <a:lnTo>
                    <a:pt x="85906" y="33420"/>
                  </a:lnTo>
                  <a:lnTo>
                    <a:pt x="84059" y="40139"/>
                  </a:lnTo>
                  <a:lnTo>
                    <a:pt x="82829" y="47596"/>
                  </a:lnTo>
                  <a:lnTo>
                    <a:pt x="82008" y="55543"/>
                  </a:lnTo>
                  <a:lnTo>
                    <a:pt x="80469" y="63818"/>
                  </a:lnTo>
                  <a:lnTo>
                    <a:pt x="78451" y="72311"/>
                  </a:lnTo>
                  <a:lnTo>
                    <a:pt x="76112" y="80950"/>
                  </a:lnTo>
                  <a:lnTo>
                    <a:pt x="70869" y="98486"/>
                  </a:lnTo>
                  <a:lnTo>
                    <a:pt x="68082" y="107329"/>
                  </a:lnTo>
                  <a:lnTo>
                    <a:pt x="62340" y="127738"/>
                  </a:lnTo>
                  <a:lnTo>
                    <a:pt x="47602" y="183913"/>
                  </a:lnTo>
                  <a:lnTo>
                    <a:pt x="38689" y="214235"/>
                  </a:lnTo>
                  <a:lnTo>
                    <a:pt x="29764" y="247914"/>
                  </a:lnTo>
                  <a:lnTo>
                    <a:pt x="23811" y="271249"/>
                  </a:lnTo>
                  <a:lnTo>
                    <a:pt x="21827" y="282036"/>
                  </a:lnTo>
                  <a:lnTo>
                    <a:pt x="20504" y="292204"/>
                  </a:lnTo>
                  <a:lnTo>
                    <a:pt x="19622" y="301959"/>
                  </a:lnTo>
                  <a:lnTo>
                    <a:pt x="18043" y="311439"/>
                  </a:lnTo>
                  <a:lnTo>
                    <a:pt x="15997" y="320735"/>
                  </a:lnTo>
                  <a:lnTo>
                    <a:pt x="13641" y="329910"/>
                  </a:lnTo>
                  <a:lnTo>
                    <a:pt x="12071" y="338010"/>
                  </a:lnTo>
                  <a:lnTo>
                    <a:pt x="11023" y="345395"/>
                  </a:lnTo>
                  <a:lnTo>
                    <a:pt x="10325" y="352303"/>
                  </a:lnTo>
                  <a:lnTo>
                    <a:pt x="8868" y="358892"/>
                  </a:lnTo>
                  <a:lnTo>
                    <a:pt x="6905" y="365269"/>
                  </a:lnTo>
                  <a:lnTo>
                    <a:pt x="4602" y="371505"/>
                  </a:lnTo>
                  <a:lnTo>
                    <a:pt x="2046" y="383725"/>
                  </a:lnTo>
                  <a:lnTo>
                    <a:pt x="909" y="394779"/>
                  </a:lnTo>
                  <a:lnTo>
                    <a:pt x="179" y="407314"/>
                  </a:lnTo>
                  <a:lnTo>
                    <a:pt x="0" y="410766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SMARTInkAnnotation3"/>
            <p:cNvSpPr/>
            <p:nvPr/>
          </p:nvSpPr>
          <p:spPr>
            <a:xfrm>
              <a:off x="7795617" y="2419945"/>
              <a:ext cx="71438" cy="312540"/>
            </a:xfrm>
            <a:custGeom>
              <a:avLst/>
              <a:gdLst/>
              <a:ahLst/>
              <a:cxnLst/>
              <a:rect l="0" t="0" r="0" b="0"/>
              <a:pathLst>
                <a:path w="71438" h="312540">
                  <a:moveTo>
                    <a:pt x="71437" y="0"/>
                  </a:moveTo>
                  <a:lnTo>
                    <a:pt x="71437" y="25731"/>
                  </a:lnTo>
                  <a:lnTo>
                    <a:pt x="70446" y="31044"/>
                  </a:lnTo>
                  <a:lnTo>
                    <a:pt x="68792" y="36571"/>
                  </a:lnTo>
                  <a:lnTo>
                    <a:pt x="66697" y="42240"/>
                  </a:lnTo>
                  <a:lnTo>
                    <a:pt x="65300" y="48004"/>
                  </a:lnTo>
                  <a:lnTo>
                    <a:pt x="64370" y="53831"/>
                  </a:lnTo>
                  <a:lnTo>
                    <a:pt x="63749" y="59699"/>
                  </a:lnTo>
                  <a:lnTo>
                    <a:pt x="62343" y="66589"/>
                  </a:lnTo>
                  <a:lnTo>
                    <a:pt x="60413" y="74158"/>
                  </a:lnTo>
                  <a:lnTo>
                    <a:pt x="58135" y="82181"/>
                  </a:lnTo>
                  <a:lnTo>
                    <a:pt x="52958" y="99033"/>
                  </a:lnTo>
                  <a:lnTo>
                    <a:pt x="32705" y="160781"/>
                  </a:lnTo>
                  <a:lnTo>
                    <a:pt x="30733" y="169695"/>
                  </a:lnTo>
                  <a:lnTo>
                    <a:pt x="29419" y="178614"/>
                  </a:lnTo>
                  <a:lnTo>
                    <a:pt x="28542" y="187538"/>
                  </a:lnTo>
                  <a:lnTo>
                    <a:pt x="26965" y="196462"/>
                  </a:lnTo>
                  <a:lnTo>
                    <a:pt x="24922" y="205389"/>
                  </a:lnTo>
                  <a:lnTo>
                    <a:pt x="22568" y="214317"/>
                  </a:lnTo>
                  <a:lnTo>
                    <a:pt x="20006" y="223245"/>
                  </a:lnTo>
                  <a:lnTo>
                    <a:pt x="14514" y="241103"/>
                  </a:lnTo>
                  <a:lnTo>
                    <a:pt x="12653" y="249040"/>
                  </a:lnTo>
                  <a:lnTo>
                    <a:pt x="11411" y="256316"/>
                  </a:lnTo>
                  <a:lnTo>
                    <a:pt x="10584" y="263150"/>
                  </a:lnTo>
                  <a:lnTo>
                    <a:pt x="9040" y="269691"/>
                  </a:lnTo>
                  <a:lnTo>
                    <a:pt x="7019" y="276036"/>
                  </a:lnTo>
                  <a:lnTo>
                    <a:pt x="4679" y="282251"/>
                  </a:lnTo>
                  <a:lnTo>
                    <a:pt x="3120" y="287386"/>
                  </a:lnTo>
                  <a:lnTo>
                    <a:pt x="1386" y="295737"/>
                  </a:lnTo>
                  <a:lnTo>
                    <a:pt x="617" y="302757"/>
                  </a:lnTo>
                  <a:lnTo>
                    <a:pt x="0" y="312539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SMARTInkAnnotation4"/>
            <p:cNvSpPr/>
            <p:nvPr/>
          </p:nvSpPr>
          <p:spPr>
            <a:xfrm>
              <a:off x="7906887" y="2482939"/>
              <a:ext cx="183410" cy="276335"/>
            </a:xfrm>
            <a:custGeom>
              <a:avLst/>
              <a:gdLst/>
              <a:ahLst/>
              <a:cxnLst/>
              <a:rect l="0" t="0" r="0" b="0"/>
              <a:pathLst>
                <a:path w="183410" h="276335">
                  <a:moveTo>
                    <a:pt x="49464" y="26303"/>
                  </a:moveTo>
                  <a:lnTo>
                    <a:pt x="49464" y="21562"/>
                  </a:lnTo>
                  <a:lnTo>
                    <a:pt x="50457" y="20166"/>
                  </a:lnTo>
                  <a:lnTo>
                    <a:pt x="52110" y="19235"/>
                  </a:lnTo>
                  <a:lnTo>
                    <a:pt x="54204" y="18614"/>
                  </a:lnTo>
                  <a:lnTo>
                    <a:pt x="55602" y="17208"/>
                  </a:lnTo>
                  <a:lnTo>
                    <a:pt x="56533" y="15279"/>
                  </a:lnTo>
                  <a:lnTo>
                    <a:pt x="57153" y="13000"/>
                  </a:lnTo>
                  <a:lnTo>
                    <a:pt x="60489" y="7823"/>
                  </a:lnTo>
                  <a:lnTo>
                    <a:pt x="62766" y="5053"/>
                  </a:lnTo>
                  <a:lnTo>
                    <a:pt x="65278" y="3207"/>
                  </a:lnTo>
                  <a:lnTo>
                    <a:pt x="70714" y="1155"/>
                  </a:lnTo>
                  <a:lnTo>
                    <a:pt x="74611" y="0"/>
                  </a:lnTo>
                  <a:lnTo>
                    <a:pt x="76152" y="830"/>
                  </a:lnTo>
                  <a:lnTo>
                    <a:pt x="80508" y="4398"/>
                  </a:lnTo>
                  <a:lnTo>
                    <a:pt x="83058" y="5747"/>
                  </a:lnTo>
                  <a:lnTo>
                    <a:pt x="88538" y="7245"/>
                  </a:lnTo>
                  <a:lnTo>
                    <a:pt x="91389" y="8637"/>
                  </a:lnTo>
                  <a:lnTo>
                    <a:pt x="94281" y="10557"/>
                  </a:lnTo>
                  <a:lnTo>
                    <a:pt x="97201" y="12829"/>
                  </a:lnTo>
                  <a:lnTo>
                    <a:pt x="101133" y="16328"/>
                  </a:lnTo>
                  <a:lnTo>
                    <a:pt x="110793" y="25508"/>
                  </a:lnTo>
                  <a:lnTo>
                    <a:pt x="114162" y="30734"/>
                  </a:lnTo>
                  <a:lnTo>
                    <a:pt x="116409" y="36202"/>
                  </a:lnTo>
                  <a:lnTo>
                    <a:pt x="117906" y="41832"/>
                  </a:lnTo>
                  <a:lnTo>
                    <a:pt x="119897" y="47570"/>
                  </a:lnTo>
                  <a:lnTo>
                    <a:pt x="122216" y="53379"/>
                  </a:lnTo>
                  <a:lnTo>
                    <a:pt x="124755" y="59237"/>
                  </a:lnTo>
                  <a:lnTo>
                    <a:pt x="126446" y="65126"/>
                  </a:lnTo>
                  <a:lnTo>
                    <a:pt x="127575" y="71036"/>
                  </a:lnTo>
                  <a:lnTo>
                    <a:pt x="128327" y="76961"/>
                  </a:lnTo>
                  <a:lnTo>
                    <a:pt x="128829" y="82895"/>
                  </a:lnTo>
                  <a:lnTo>
                    <a:pt x="129162" y="88836"/>
                  </a:lnTo>
                  <a:lnTo>
                    <a:pt x="129386" y="94780"/>
                  </a:lnTo>
                  <a:lnTo>
                    <a:pt x="129699" y="117369"/>
                  </a:lnTo>
                  <a:lnTo>
                    <a:pt x="129792" y="138172"/>
                  </a:lnTo>
                  <a:lnTo>
                    <a:pt x="128813" y="145531"/>
                  </a:lnTo>
                  <a:lnTo>
                    <a:pt x="127169" y="153413"/>
                  </a:lnTo>
                  <a:lnTo>
                    <a:pt x="125079" y="161645"/>
                  </a:lnTo>
                  <a:lnTo>
                    <a:pt x="122695" y="169117"/>
                  </a:lnTo>
                  <a:lnTo>
                    <a:pt x="120113" y="176082"/>
                  </a:lnTo>
                  <a:lnTo>
                    <a:pt x="117399" y="182710"/>
                  </a:lnTo>
                  <a:lnTo>
                    <a:pt x="114598" y="189114"/>
                  </a:lnTo>
                  <a:lnTo>
                    <a:pt x="108840" y="201520"/>
                  </a:lnTo>
                  <a:lnTo>
                    <a:pt x="100020" y="219661"/>
                  </a:lnTo>
                  <a:lnTo>
                    <a:pt x="97059" y="224661"/>
                  </a:lnTo>
                  <a:lnTo>
                    <a:pt x="94092" y="228987"/>
                  </a:lnTo>
                  <a:lnTo>
                    <a:pt x="91123" y="232863"/>
                  </a:lnTo>
                  <a:lnTo>
                    <a:pt x="87159" y="236439"/>
                  </a:lnTo>
                  <a:lnTo>
                    <a:pt x="82531" y="239816"/>
                  </a:lnTo>
                  <a:lnTo>
                    <a:pt x="77462" y="243059"/>
                  </a:lnTo>
                  <a:lnTo>
                    <a:pt x="73091" y="246213"/>
                  </a:lnTo>
                  <a:lnTo>
                    <a:pt x="69183" y="249308"/>
                  </a:lnTo>
                  <a:lnTo>
                    <a:pt x="65587" y="252364"/>
                  </a:lnTo>
                  <a:lnTo>
                    <a:pt x="62197" y="254400"/>
                  </a:lnTo>
                  <a:lnTo>
                    <a:pt x="58946" y="255759"/>
                  </a:lnTo>
                  <a:lnTo>
                    <a:pt x="55785" y="256664"/>
                  </a:lnTo>
                  <a:lnTo>
                    <a:pt x="51694" y="257268"/>
                  </a:lnTo>
                  <a:lnTo>
                    <a:pt x="46981" y="257670"/>
                  </a:lnTo>
                  <a:lnTo>
                    <a:pt x="37447" y="258117"/>
                  </a:lnTo>
                  <a:lnTo>
                    <a:pt x="29902" y="258316"/>
                  </a:lnTo>
                  <a:lnTo>
                    <a:pt x="27493" y="257376"/>
                  </a:lnTo>
                  <a:lnTo>
                    <a:pt x="25887" y="255758"/>
                  </a:lnTo>
                  <a:lnTo>
                    <a:pt x="23111" y="251314"/>
                  </a:lnTo>
                  <a:lnTo>
                    <a:pt x="18569" y="246032"/>
                  </a:lnTo>
                  <a:lnTo>
                    <a:pt x="13244" y="240376"/>
                  </a:lnTo>
                  <a:lnTo>
                    <a:pt x="10435" y="237480"/>
                  </a:lnTo>
                  <a:lnTo>
                    <a:pt x="8562" y="233564"/>
                  </a:lnTo>
                  <a:lnTo>
                    <a:pt x="7313" y="228969"/>
                  </a:lnTo>
                  <a:lnTo>
                    <a:pt x="6481" y="223921"/>
                  </a:lnTo>
                  <a:lnTo>
                    <a:pt x="2910" y="215667"/>
                  </a:lnTo>
                  <a:lnTo>
                    <a:pt x="569" y="212077"/>
                  </a:lnTo>
                  <a:lnTo>
                    <a:pt x="0" y="207699"/>
                  </a:lnTo>
                  <a:lnTo>
                    <a:pt x="614" y="202796"/>
                  </a:lnTo>
                  <a:lnTo>
                    <a:pt x="2014" y="197543"/>
                  </a:lnTo>
                  <a:lnTo>
                    <a:pt x="3572" y="189061"/>
                  </a:lnTo>
                  <a:lnTo>
                    <a:pt x="3986" y="185409"/>
                  </a:lnTo>
                  <a:lnTo>
                    <a:pt x="6247" y="181983"/>
                  </a:lnTo>
                  <a:lnTo>
                    <a:pt x="9739" y="178707"/>
                  </a:lnTo>
                  <a:lnTo>
                    <a:pt x="14051" y="175531"/>
                  </a:lnTo>
                  <a:lnTo>
                    <a:pt x="17918" y="172421"/>
                  </a:lnTo>
                  <a:lnTo>
                    <a:pt x="21488" y="169355"/>
                  </a:lnTo>
                  <a:lnTo>
                    <a:pt x="24860" y="166320"/>
                  </a:lnTo>
                  <a:lnTo>
                    <a:pt x="29093" y="164296"/>
                  </a:lnTo>
                  <a:lnTo>
                    <a:pt x="33898" y="162946"/>
                  </a:lnTo>
                  <a:lnTo>
                    <a:pt x="39088" y="162047"/>
                  </a:lnTo>
                  <a:lnTo>
                    <a:pt x="44530" y="161448"/>
                  </a:lnTo>
                  <a:lnTo>
                    <a:pt x="50144" y="161048"/>
                  </a:lnTo>
                  <a:lnTo>
                    <a:pt x="60680" y="160603"/>
                  </a:lnTo>
                  <a:lnTo>
                    <a:pt x="68671" y="160406"/>
                  </a:lnTo>
                  <a:lnTo>
                    <a:pt x="73183" y="161345"/>
                  </a:lnTo>
                  <a:lnTo>
                    <a:pt x="78175" y="162964"/>
                  </a:lnTo>
                  <a:lnTo>
                    <a:pt x="83488" y="165035"/>
                  </a:lnTo>
                  <a:lnTo>
                    <a:pt x="89014" y="167408"/>
                  </a:lnTo>
                  <a:lnTo>
                    <a:pt x="100445" y="172691"/>
                  </a:lnTo>
                  <a:lnTo>
                    <a:pt x="118037" y="181243"/>
                  </a:lnTo>
                  <a:lnTo>
                    <a:pt x="122961" y="184167"/>
                  </a:lnTo>
                  <a:lnTo>
                    <a:pt x="127235" y="187108"/>
                  </a:lnTo>
                  <a:lnTo>
                    <a:pt x="131078" y="190061"/>
                  </a:lnTo>
                  <a:lnTo>
                    <a:pt x="135622" y="194014"/>
                  </a:lnTo>
                  <a:lnTo>
                    <a:pt x="140638" y="198634"/>
                  </a:lnTo>
                  <a:lnTo>
                    <a:pt x="145965" y="203698"/>
                  </a:lnTo>
                  <a:lnTo>
                    <a:pt x="150509" y="209058"/>
                  </a:lnTo>
                  <a:lnTo>
                    <a:pt x="154531" y="214616"/>
                  </a:lnTo>
                  <a:lnTo>
                    <a:pt x="158204" y="220306"/>
                  </a:lnTo>
                  <a:lnTo>
                    <a:pt x="161646" y="225091"/>
                  </a:lnTo>
                  <a:lnTo>
                    <a:pt x="164931" y="229274"/>
                  </a:lnTo>
                  <a:lnTo>
                    <a:pt x="168113" y="233054"/>
                  </a:lnTo>
                  <a:lnTo>
                    <a:pt x="171228" y="237559"/>
                  </a:lnTo>
                  <a:lnTo>
                    <a:pt x="174297" y="242546"/>
                  </a:lnTo>
                  <a:lnTo>
                    <a:pt x="177335" y="247856"/>
                  </a:lnTo>
                  <a:lnTo>
                    <a:pt x="180710" y="256401"/>
                  </a:lnTo>
                  <a:lnTo>
                    <a:pt x="182209" y="263506"/>
                  </a:lnTo>
                  <a:lnTo>
                    <a:pt x="183054" y="272092"/>
                  </a:lnTo>
                  <a:lnTo>
                    <a:pt x="183409" y="276334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SMARTInkAnnotation5"/>
            <p:cNvSpPr/>
            <p:nvPr/>
          </p:nvSpPr>
          <p:spPr>
            <a:xfrm>
              <a:off x="8126169" y="2589609"/>
              <a:ext cx="141214" cy="169132"/>
            </a:xfrm>
            <a:custGeom>
              <a:avLst/>
              <a:gdLst/>
              <a:ahLst/>
              <a:cxnLst/>
              <a:rect l="0" t="0" r="0" b="0"/>
              <a:pathLst>
                <a:path w="141214" h="169132">
                  <a:moveTo>
                    <a:pt x="44495" y="0"/>
                  </a:moveTo>
                  <a:lnTo>
                    <a:pt x="44495" y="4741"/>
                  </a:lnTo>
                  <a:lnTo>
                    <a:pt x="43503" y="7129"/>
                  </a:lnTo>
                  <a:lnTo>
                    <a:pt x="41849" y="9713"/>
                  </a:lnTo>
                  <a:lnTo>
                    <a:pt x="39755" y="12429"/>
                  </a:lnTo>
                  <a:lnTo>
                    <a:pt x="37366" y="15231"/>
                  </a:lnTo>
                  <a:lnTo>
                    <a:pt x="34782" y="18091"/>
                  </a:lnTo>
                  <a:lnTo>
                    <a:pt x="29264" y="23916"/>
                  </a:lnTo>
                  <a:lnTo>
                    <a:pt x="23504" y="29811"/>
                  </a:lnTo>
                  <a:lnTo>
                    <a:pt x="20579" y="33765"/>
                  </a:lnTo>
                  <a:lnTo>
                    <a:pt x="17637" y="38385"/>
                  </a:lnTo>
                  <a:lnTo>
                    <a:pt x="14683" y="43449"/>
                  </a:lnTo>
                  <a:lnTo>
                    <a:pt x="11722" y="47818"/>
                  </a:lnTo>
                  <a:lnTo>
                    <a:pt x="8756" y="51722"/>
                  </a:lnTo>
                  <a:lnTo>
                    <a:pt x="5786" y="55317"/>
                  </a:lnTo>
                  <a:lnTo>
                    <a:pt x="3806" y="59699"/>
                  </a:lnTo>
                  <a:lnTo>
                    <a:pt x="2486" y="64604"/>
                  </a:lnTo>
                  <a:lnTo>
                    <a:pt x="1606" y="69858"/>
                  </a:lnTo>
                  <a:lnTo>
                    <a:pt x="1019" y="75346"/>
                  </a:lnTo>
                  <a:lnTo>
                    <a:pt x="628" y="80988"/>
                  </a:lnTo>
                  <a:lnTo>
                    <a:pt x="367" y="86735"/>
                  </a:lnTo>
                  <a:lnTo>
                    <a:pt x="78" y="98411"/>
                  </a:lnTo>
                  <a:lnTo>
                    <a:pt x="0" y="104302"/>
                  </a:lnTo>
                  <a:lnTo>
                    <a:pt x="941" y="109222"/>
                  </a:lnTo>
                  <a:lnTo>
                    <a:pt x="2561" y="113495"/>
                  </a:lnTo>
                  <a:lnTo>
                    <a:pt x="7006" y="121879"/>
                  </a:lnTo>
                  <a:lnTo>
                    <a:pt x="12290" y="132221"/>
                  </a:lnTo>
                  <a:lnTo>
                    <a:pt x="15086" y="136764"/>
                  </a:lnTo>
                  <a:lnTo>
                    <a:pt x="17943" y="140786"/>
                  </a:lnTo>
                  <a:lnTo>
                    <a:pt x="20841" y="144459"/>
                  </a:lnTo>
                  <a:lnTo>
                    <a:pt x="24757" y="147900"/>
                  </a:lnTo>
                  <a:lnTo>
                    <a:pt x="29352" y="151186"/>
                  </a:lnTo>
                  <a:lnTo>
                    <a:pt x="34401" y="154368"/>
                  </a:lnTo>
                  <a:lnTo>
                    <a:pt x="39749" y="157483"/>
                  </a:lnTo>
                  <a:lnTo>
                    <a:pt x="45300" y="160551"/>
                  </a:lnTo>
                  <a:lnTo>
                    <a:pt x="50986" y="163589"/>
                  </a:lnTo>
                  <a:lnTo>
                    <a:pt x="56759" y="165614"/>
                  </a:lnTo>
                  <a:lnTo>
                    <a:pt x="62592" y="166964"/>
                  </a:lnTo>
                  <a:lnTo>
                    <a:pt x="68466" y="167864"/>
                  </a:lnTo>
                  <a:lnTo>
                    <a:pt x="74366" y="168464"/>
                  </a:lnTo>
                  <a:lnTo>
                    <a:pt x="80285" y="168864"/>
                  </a:lnTo>
                  <a:lnTo>
                    <a:pt x="86214" y="169131"/>
                  </a:lnTo>
                  <a:lnTo>
                    <a:pt x="91160" y="168316"/>
                  </a:lnTo>
                  <a:lnTo>
                    <a:pt x="95448" y="166781"/>
                  </a:lnTo>
                  <a:lnTo>
                    <a:pt x="99300" y="164766"/>
                  </a:lnTo>
                  <a:lnTo>
                    <a:pt x="102859" y="162430"/>
                  </a:lnTo>
                  <a:lnTo>
                    <a:pt x="106225" y="159880"/>
                  </a:lnTo>
                  <a:lnTo>
                    <a:pt x="109461" y="157189"/>
                  </a:lnTo>
                  <a:lnTo>
                    <a:pt x="113603" y="154402"/>
                  </a:lnTo>
                  <a:lnTo>
                    <a:pt x="118348" y="151552"/>
                  </a:lnTo>
                  <a:lnTo>
                    <a:pt x="123495" y="148659"/>
                  </a:lnTo>
                  <a:lnTo>
                    <a:pt x="126928" y="144747"/>
                  </a:lnTo>
                  <a:lnTo>
                    <a:pt x="129216" y="140154"/>
                  </a:lnTo>
                  <a:lnTo>
                    <a:pt x="130740" y="135108"/>
                  </a:lnTo>
                  <a:lnTo>
                    <a:pt x="132750" y="130752"/>
                  </a:lnTo>
                  <a:lnTo>
                    <a:pt x="135082" y="126856"/>
                  </a:lnTo>
                  <a:lnTo>
                    <a:pt x="137628" y="123265"/>
                  </a:lnTo>
                  <a:lnTo>
                    <a:pt x="139326" y="117896"/>
                  </a:lnTo>
                  <a:lnTo>
                    <a:pt x="140458" y="111339"/>
                  </a:lnTo>
                  <a:lnTo>
                    <a:pt x="141213" y="103992"/>
                  </a:lnTo>
                  <a:lnTo>
                    <a:pt x="140724" y="98101"/>
                  </a:lnTo>
                  <a:lnTo>
                    <a:pt x="139405" y="93182"/>
                  </a:lnTo>
                  <a:lnTo>
                    <a:pt x="137535" y="88910"/>
                  </a:lnTo>
                  <a:lnTo>
                    <a:pt x="136287" y="84078"/>
                  </a:lnTo>
                  <a:lnTo>
                    <a:pt x="135455" y="78873"/>
                  </a:lnTo>
                  <a:lnTo>
                    <a:pt x="134901" y="73417"/>
                  </a:lnTo>
                  <a:lnTo>
                    <a:pt x="133539" y="67797"/>
                  </a:lnTo>
                  <a:lnTo>
                    <a:pt x="131639" y="62065"/>
                  </a:lnTo>
                  <a:lnTo>
                    <a:pt x="129380" y="56259"/>
                  </a:lnTo>
                  <a:lnTo>
                    <a:pt x="126883" y="51397"/>
                  </a:lnTo>
                  <a:lnTo>
                    <a:pt x="124225" y="47163"/>
                  </a:lnTo>
                  <a:lnTo>
                    <a:pt x="121461" y="43348"/>
                  </a:lnTo>
                  <a:lnTo>
                    <a:pt x="117634" y="39813"/>
                  </a:lnTo>
                  <a:lnTo>
                    <a:pt x="113097" y="36464"/>
                  </a:lnTo>
                  <a:lnTo>
                    <a:pt x="108089" y="33239"/>
                  </a:lnTo>
                  <a:lnTo>
                    <a:pt x="102766" y="31089"/>
                  </a:lnTo>
                  <a:lnTo>
                    <a:pt x="97233" y="29656"/>
                  </a:lnTo>
                  <a:lnTo>
                    <a:pt x="91560" y="28700"/>
                  </a:lnTo>
                  <a:lnTo>
                    <a:pt x="86786" y="28063"/>
                  </a:lnTo>
                  <a:lnTo>
                    <a:pt x="82611" y="27638"/>
                  </a:lnTo>
                  <a:lnTo>
                    <a:pt x="78835" y="27355"/>
                  </a:lnTo>
                  <a:lnTo>
                    <a:pt x="74334" y="27166"/>
                  </a:lnTo>
                  <a:lnTo>
                    <a:pt x="59510" y="26901"/>
                  </a:lnTo>
                  <a:lnTo>
                    <a:pt x="51830" y="26839"/>
                  </a:lnTo>
                  <a:lnTo>
                    <a:pt x="48392" y="27814"/>
                  </a:lnTo>
                  <a:lnTo>
                    <a:pt x="45109" y="29457"/>
                  </a:lnTo>
                  <a:lnTo>
                    <a:pt x="41927" y="31544"/>
                  </a:lnTo>
                  <a:lnTo>
                    <a:pt x="38815" y="33928"/>
                  </a:lnTo>
                  <a:lnTo>
                    <a:pt x="35747" y="36509"/>
                  </a:lnTo>
                  <a:lnTo>
                    <a:pt x="32710" y="39222"/>
                  </a:lnTo>
                  <a:lnTo>
                    <a:pt x="29693" y="41031"/>
                  </a:lnTo>
                  <a:lnTo>
                    <a:pt x="26690" y="42237"/>
                  </a:lnTo>
                  <a:lnTo>
                    <a:pt x="23695" y="43041"/>
                  </a:lnTo>
                  <a:lnTo>
                    <a:pt x="21699" y="44569"/>
                  </a:lnTo>
                  <a:lnTo>
                    <a:pt x="20368" y="46580"/>
                  </a:lnTo>
                  <a:lnTo>
                    <a:pt x="17706" y="53578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SMARTInkAnnotation6"/>
            <p:cNvSpPr/>
            <p:nvPr/>
          </p:nvSpPr>
          <p:spPr>
            <a:xfrm>
              <a:off x="8259997" y="2428998"/>
              <a:ext cx="114654" cy="107021"/>
            </a:xfrm>
            <a:custGeom>
              <a:avLst/>
              <a:gdLst/>
              <a:ahLst/>
              <a:cxnLst/>
              <a:rect l="0" t="0" r="0" b="0"/>
              <a:pathLst>
                <a:path w="114654" h="107021">
                  <a:moveTo>
                    <a:pt x="62471" y="35596"/>
                  </a:moveTo>
                  <a:lnTo>
                    <a:pt x="62471" y="30855"/>
                  </a:lnTo>
                  <a:lnTo>
                    <a:pt x="61480" y="29459"/>
                  </a:lnTo>
                  <a:lnTo>
                    <a:pt x="59826" y="28528"/>
                  </a:lnTo>
                  <a:lnTo>
                    <a:pt x="57731" y="27907"/>
                  </a:lnTo>
                  <a:lnTo>
                    <a:pt x="55342" y="27493"/>
                  </a:lnTo>
                  <a:lnTo>
                    <a:pt x="52759" y="27218"/>
                  </a:lnTo>
                  <a:lnTo>
                    <a:pt x="50043" y="27034"/>
                  </a:lnTo>
                  <a:lnTo>
                    <a:pt x="47240" y="26911"/>
                  </a:lnTo>
                  <a:lnTo>
                    <a:pt x="41480" y="26775"/>
                  </a:lnTo>
                  <a:lnTo>
                    <a:pt x="32660" y="26699"/>
                  </a:lnTo>
                  <a:lnTo>
                    <a:pt x="29699" y="27680"/>
                  </a:lnTo>
                  <a:lnTo>
                    <a:pt x="26733" y="29326"/>
                  </a:lnTo>
                  <a:lnTo>
                    <a:pt x="23763" y="31416"/>
                  </a:lnTo>
                  <a:lnTo>
                    <a:pt x="20791" y="33802"/>
                  </a:lnTo>
                  <a:lnTo>
                    <a:pt x="17817" y="36384"/>
                  </a:lnTo>
                  <a:lnTo>
                    <a:pt x="14842" y="39098"/>
                  </a:lnTo>
                  <a:lnTo>
                    <a:pt x="12860" y="41899"/>
                  </a:lnTo>
                  <a:lnTo>
                    <a:pt x="11538" y="44759"/>
                  </a:lnTo>
                  <a:lnTo>
                    <a:pt x="10656" y="47658"/>
                  </a:lnTo>
                  <a:lnTo>
                    <a:pt x="9077" y="50582"/>
                  </a:lnTo>
                  <a:lnTo>
                    <a:pt x="7031" y="53524"/>
                  </a:lnTo>
                  <a:lnTo>
                    <a:pt x="4676" y="56478"/>
                  </a:lnTo>
                  <a:lnTo>
                    <a:pt x="3105" y="59439"/>
                  </a:lnTo>
                  <a:lnTo>
                    <a:pt x="2057" y="62406"/>
                  </a:lnTo>
                  <a:lnTo>
                    <a:pt x="1359" y="65375"/>
                  </a:lnTo>
                  <a:lnTo>
                    <a:pt x="894" y="68347"/>
                  </a:lnTo>
                  <a:lnTo>
                    <a:pt x="584" y="71320"/>
                  </a:lnTo>
                  <a:lnTo>
                    <a:pt x="377" y="74295"/>
                  </a:lnTo>
                  <a:lnTo>
                    <a:pt x="240" y="77270"/>
                  </a:lnTo>
                  <a:lnTo>
                    <a:pt x="87" y="83222"/>
                  </a:lnTo>
                  <a:lnTo>
                    <a:pt x="0" y="92151"/>
                  </a:lnTo>
                  <a:lnTo>
                    <a:pt x="980" y="95127"/>
                  </a:lnTo>
                  <a:lnTo>
                    <a:pt x="2626" y="98104"/>
                  </a:lnTo>
                  <a:lnTo>
                    <a:pt x="7655" y="105269"/>
                  </a:lnTo>
                  <a:lnTo>
                    <a:pt x="9061" y="105857"/>
                  </a:lnTo>
                  <a:lnTo>
                    <a:pt x="10989" y="106249"/>
                  </a:lnTo>
                  <a:lnTo>
                    <a:pt x="13267" y="106510"/>
                  </a:lnTo>
                  <a:lnTo>
                    <a:pt x="16770" y="106685"/>
                  </a:lnTo>
                  <a:lnTo>
                    <a:pt x="25955" y="106878"/>
                  </a:lnTo>
                  <a:lnTo>
                    <a:pt x="51997" y="107020"/>
                  </a:lnTo>
                  <a:lnTo>
                    <a:pt x="56481" y="106032"/>
                  </a:lnTo>
                  <a:lnTo>
                    <a:pt x="60462" y="104381"/>
                  </a:lnTo>
                  <a:lnTo>
                    <a:pt x="64108" y="102289"/>
                  </a:lnTo>
                  <a:lnTo>
                    <a:pt x="67531" y="99902"/>
                  </a:lnTo>
                  <a:lnTo>
                    <a:pt x="70806" y="97318"/>
                  </a:lnTo>
                  <a:lnTo>
                    <a:pt x="73981" y="94603"/>
                  </a:lnTo>
                  <a:lnTo>
                    <a:pt x="77090" y="91801"/>
                  </a:lnTo>
                  <a:lnTo>
                    <a:pt x="83190" y="86042"/>
                  </a:lnTo>
                  <a:lnTo>
                    <a:pt x="86205" y="82125"/>
                  </a:lnTo>
                  <a:lnTo>
                    <a:pt x="89208" y="77529"/>
                  </a:lnTo>
                  <a:lnTo>
                    <a:pt x="92203" y="72481"/>
                  </a:lnTo>
                  <a:lnTo>
                    <a:pt x="95190" y="68123"/>
                  </a:lnTo>
                  <a:lnTo>
                    <a:pt x="98175" y="64226"/>
                  </a:lnTo>
                  <a:lnTo>
                    <a:pt x="101156" y="60636"/>
                  </a:lnTo>
                  <a:lnTo>
                    <a:pt x="103144" y="57250"/>
                  </a:lnTo>
                  <a:lnTo>
                    <a:pt x="104469" y="54001"/>
                  </a:lnTo>
                  <a:lnTo>
                    <a:pt x="105353" y="50842"/>
                  </a:lnTo>
                  <a:lnTo>
                    <a:pt x="106934" y="47744"/>
                  </a:lnTo>
                  <a:lnTo>
                    <a:pt x="108980" y="44687"/>
                  </a:lnTo>
                  <a:lnTo>
                    <a:pt x="111337" y="41657"/>
                  </a:lnTo>
                  <a:lnTo>
                    <a:pt x="112908" y="38644"/>
                  </a:lnTo>
                  <a:lnTo>
                    <a:pt x="113955" y="35644"/>
                  </a:lnTo>
                  <a:lnTo>
                    <a:pt x="114653" y="32651"/>
                  </a:lnTo>
                  <a:lnTo>
                    <a:pt x="114126" y="29664"/>
                  </a:lnTo>
                  <a:lnTo>
                    <a:pt x="112784" y="26680"/>
                  </a:lnTo>
                  <a:lnTo>
                    <a:pt x="110895" y="23699"/>
                  </a:lnTo>
                  <a:lnTo>
                    <a:pt x="109637" y="20719"/>
                  </a:lnTo>
                  <a:lnTo>
                    <a:pt x="108798" y="17740"/>
                  </a:lnTo>
                  <a:lnTo>
                    <a:pt x="108239" y="14762"/>
                  </a:lnTo>
                  <a:lnTo>
                    <a:pt x="106873" y="12777"/>
                  </a:lnTo>
                  <a:lnTo>
                    <a:pt x="104972" y="11454"/>
                  </a:lnTo>
                  <a:lnTo>
                    <a:pt x="102711" y="10572"/>
                  </a:lnTo>
                  <a:lnTo>
                    <a:pt x="101204" y="8991"/>
                  </a:lnTo>
                  <a:lnTo>
                    <a:pt x="100200" y="6945"/>
                  </a:lnTo>
                  <a:lnTo>
                    <a:pt x="99529" y="4589"/>
                  </a:lnTo>
                  <a:lnTo>
                    <a:pt x="98092" y="3018"/>
                  </a:lnTo>
                  <a:lnTo>
                    <a:pt x="96140" y="1971"/>
                  </a:lnTo>
                  <a:lnTo>
                    <a:pt x="93847" y="1273"/>
                  </a:lnTo>
                  <a:lnTo>
                    <a:pt x="91325" y="808"/>
                  </a:lnTo>
                  <a:lnTo>
                    <a:pt x="88653" y="497"/>
                  </a:lnTo>
                  <a:lnTo>
                    <a:pt x="85879" y="291"/>
                  </a:lnTo>
                  <a:lnTo>
                    <a:pt x="82045" y="153"/>
                  </a:lnTo>
                  <a:lnTo>
                    <a:pt x="72494" y="0"/>
                  </a:lnTo>
                  <a:lnTo>
                    <a:pt x="69154" y="951"/>
                  </a:lnTo>
                  <a:lnTo>
                    <a:pt x="66926" y="2577"/>
                  </a:lnTo>
                  <a:lnTo>
                    <a:pt x="65441" y="4654"/>
                  </a:lnTo>
                  <a:lnTo>
                    <a:pt x="63460" y="6038"/>
                  </a:lnTo>
                  <a:lnTo>
                    <a:pt x="61145" y="6961"/>
                  </a:lnTo>
                  <a:lnTo>
                    <a:pt x="58610" y="7576"/>
                  </a:lnTo>
                  <a:lnTo>
                    <a:pt x="55930" y="8978"/>
                  </a:lnTo>
                  <a:lnTo>
                    <a:pt x="53149" y="10905"/>
                  </a:lnTo>
                  <a:lnTo>
                    <a:pt x="50303" y="13182"/>
                  </a:lnTo>
                  <a:lnTo>
                    <a:pt x="48406" y="15693"/>
                  </a:lnTo>
                  <a:lnTo>
                    <a:pt x="47141" y="18358"/>
                  </a:lnTo>
                  <a:lnTo>
                    <a:pt x="46299" y="21127"/>
                  </a:lnTo>
                  <a:lnTo>
                    <a:pt x="44744" y="23966"/>
                  </a:lnTo>
                  <a:lnTo>
                    <a:pt x="42717" y="26850"/>
                  </a:lnTo>
                  <a:lnTo>
                    <a:pt x="35682" y="35596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SMARTInkAnnotation7"/>
            <p:cNvSpPr/>
            <p:nvPr/>
          </p:nvSpPr>
          <p:spPr>
            <a:xfrm>
              <a:off x="8402993" y="2411061"/>
              <a:ext cx="133372" cy="79807"/>
            </a:xfrm>
            <a:custGeom>
              <a:avLst/>
              <a:gdLst/>
              <a:ahLst/>
              <a:cxnLst/>
              <a:rect l="0" t="0" r="0" b="0"/>
              <a:pathLst>
                <a:path w="133372" h="79807">
                  <a:moveTo>
                    <a:pt x="106999" y="44603"/>
                  </a:moveTo>
                  <a:lnTo>
                    <a:pt x="106999" y="31300"/>
                  </a:lnTo>
                  <a:lnTo>
                    <a:pt x="106007" y="28789"/>
                  </a:lnTo>
                  <a:lnTo>
                    <a:pt x="104352" y="26123"/>
                  </a:lnTo>
                  <a:lnTo>
                    <a:pt x="102258" y="23353"/>
                  </a:lnTo>
                  <a:lnTo>
                    <a:pt x="99870" y="20514"/>
                  </a:lnTo>
                  <a:lnTo>
                    <a:pt x="97285" y="17630"/>
                  </a:lnTo>
                  <a:lnTo>
                    <a:pt x="91767" y="11779"/>
                  </a:lnTo>
                  <a:lnTo>
                    <a:pt x="86008" y="5871"/>
                  </a:lnTo>
                  <a:lnTo>
                    <a:pt x="83083" y="3899"/>
                  </a:lnTo>
                  <a:lnTo>
                    <a:pt x="80141" y="2584"/>
                  </a:lnTo>
                  <a:lnTo>
                    <a:pt x="77187" y="1707"/>
                  </a:lnTo>
                  <a:lnTo>
                    <a:pt x="73233" y="1123"/>
                  </a:lnTo>
                  <a:lnTo>
                    <a:pt x="68613" y="734"/>
                  </a:lnTo>
                  <a:lnTo>
                    <a:pt x="59181" y="301"/>
                  </a:lnTo>
                  <a:lnTo>
                    <a:pt x="51680" y="108"/>
                  </a:lnTo>
                  <a:lnTo>
                    <a:pt x="37141" y="0"/>
                  </a:lnTo>
                  <a:lnTo>
                    <a:pt x="32645" y="977"/>
                  </a:lnTo>
                  <a:lnTo>
                    <a:pt x="28657" y="2620"/>
                  </a:lnTo>
                  <a:lnTo>
                    <a:pt x="25004" y="4708"/>
                  </a:lnTo>
                  <a:lnTo>
                    <a:pt x="21578" y="7092"/>
                  </a:lnTo>
                  <a:lnTo>
                    <a:pt x="18301" y="9674"/>
                  </a:lnTo>
                  <a:lnTo>
                    <a:pt x="15124" y="12387"/>
                  </a:lnTo>
                  <a:lnTo>
                    <a:pt x="12015" y="15188"/>
                  </a:lnTo>
                  <a:lnTo>
                    <a:pt x="1642" y="25026"/>
                  </a:lnTo>
                  <a:lnTo>
                    <a:pt x="1042" y="26590"/>
                  </a:lnTo>
                  <a:lnTo>
                    <a:pt x="642" y="28626"/>
                  </a:lnTo>
                  <a:lnTo>
                    <a:pt x="376" y="30975"/>
                  </a:lnTo>
                  <a:lnTo>
                    <a:pt x="198" y="34525"/>
                  </a:lnTo>
                  <a:lnTo>
                    <a:pt x="0" y="43762"/>
                  </a:lnTo>
                  <a:lnTo>
                    <a:pt x="939" y="47019"/>
                  </a:lnTo>
                  <a:lnTo>
                    <a:pt x="2558" y="49190"/>
                  </a:lnTo>
                  <a:lnTo>
                    <a:pt x="4629" y="50637"/>
                  </a:lnTo>
                  <a:lnTo>
                    <a:pt x="7002" y="52595"/>
                  </a:lnTo>
                  <a:lnTo>
                    <a:pt x="9577" y="54892"/>
                  </a:lnTo>
                  <a:lnTo>
                    <a:pt x="12286" y="57415"/>
                  </a:lnTo>
                  <a:lnTo>
                    <a:pt x="16075" y="60090"/>
                  </a:lnTo>
                  <a:lnTo>
                    <a:pt x="20585" y="62865"/>
                  </a:lnTo>
                  <a:lnTo>
                    <a:pt x="25578" y="65707"/>
                  </a:lnTo>
                  <a:lnTo>
                    <a:pt x="36415" y="71511"/>
                  </a:lnTo>
                  <a:lnTo>
                    <a:pt x="42084" y="74448"/>
                  </a:lnTo>
                  <a:lnTo>
                    <a:pt x="46854" y="76406"/>
                  </a:lnTo>
                  <a:lnTo>
                    <a:pt x="51028" y="77711"/>
                  </a:lnTo>
                  <a:lnTo>
                    <a:pt x="54802" y="78581"/>
                  </a:lnTo>
                  <a:lnTo>
                    <a:pt x="59302" y="79161"/>
                  </a:lnTo>
                  <a:lnTo>
                    <a:pt x="64287" y="79548"/>
                  </a:lnTo>
                  <a:lnTo>
                    <a:pt x="69595" y="79806"/>
                  </a:lnTo>
                  <a:lnTo>
                    <a:pt x="74125" y="78986"/>
                  </a:lnTo>
                  <a:lnTo>
                    <a:pt x="78138" y="77446"/>
                  </a:lnTo>
                  <a:lnTo>
                    <a:pt x="81805" y="75428"/>
                  </a:lnTo>
                  <a:lnTo>
                    <a:pt x="86235" y="74083"/>
                  </a:lnTo>
                  <a:lnTo>
                    <a:pt x="91171" y="73186"/>
                  </a:lnTo>
                  <a:lnTo>
                    <a:pt x="96447" y="72588"/>
                  </a:lnTo>
                  <a:lnTo>
                    <a:pt x="100956" y="71197"/>
                  </a:lnTo>
                  <a:lnTo>
                    <a:pt x="104955" y="69278"/>
                  </a:lnTo>
                  <a:lnTo>
                    <a:pt x="108613" y="67006"/>
                  </a:lnTo>
                  <a:lnTo>
                    <a:pt x="112043" y="64499"/>
                  </a:lnTo>
                  <a:lnTo>
                    <a:pt x="115323" y="61836"/>
                  </a:lnTo>
                  <a:lnTo>
                    <a:pt x="122974" y="55172"/>
                  </a:lnTo>
                  <a:lnTo>
                    <a:pt x="126666" y="51616"/>
                  </a:lnTo>
                  <a:lnTo>
                    <a:pt x="132382" y="45988"/>
                  </a:lnTo>
                  <a:lnTo>
                    <a:pt x="132851" y="44534"/>
                  </a:lnTo>
                  <a:lnTo>
                    <a:pt x="133163" y="42572"/>
                  </a:lnTo>
                  <a:lnTo>
                    <a:pt x="133371" y="40273"/>
                  </a:lnTo>
                  <a:lnTo>
                    <a:pt x="132517" y="38740"/>
                  </a:lnTo>
                  <a:lnTo>
                    <a:pt x="130956" y="37717"/>
                  </a:lnTo>
                  <a:lnTo>
                    <a:pt x="128924" y="37036"/>
                  </a:lnTo>
                  <a:lnTo>
                    <a:pt x="126577" y="35589"/>
                  </a:lnTo>
                  <a:lnTo>
                    <a:pt x="124019" y="33633"/>
                  </a:lnTo>
                  <a:lnTo>
                    <a:pt x="121322" y="31337"/>
                  </a:lnTo>
                  <a:lnTo>
                    <a:pt x="118532" y="29805"/>
                  </a:lnTo>
                  <a:lnTo>
                    <a:pt x="115680" y="28785"/>
                  </a:lnTo>
                  <a:lnTo>
                    <a:pt x="112785" y="28104"/>
                  </a:lnTo>
                  <a:lnTo>
                    <a:pt x="109864" y="27650"/>
                  </a:lnTo>
                  <a:lnTo>
                    <a:pt x="106925" y="27348"/>
                  </a:lnTo>
                  <a:lnTo>
                    <a:pt x="103973" y="27147"/>
                  </a:lnTo>
                  <a:lnTo>
                    <a:pt x="101012" y="27012"/>
                  </a:lnTo>
                  <a:lnTo>
                    <a:pt x="89139" y="26743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SMARTInkAnnotation8"/>
            <p:cNvSpPr/>
            <p:nvPr/>
          </p:nvSpPr>
          <p:spPr>
            <a:xfrm>
              <a:off x="8331398" y="2562820"/>
              <a:ext cx="232173" cy="53579"/>
            </a:xfrm>
            <a:custGeom>
              <a:avLst/>
              <a:gdLst/>
              <a:ahLst/>
              <a:cxnLst/>
              <a:rect l="0" t="0" r="0" b="0"/>
              <a:pathLst>
                <a:path w="232173" h="53579">
                  <a:moveTo>
                    <a:pt x="0" y="53578"/>
                  </a:moveTo>
                  <a:lnTo>
                    <a:pt x="0" y="48837"/>
                  </a:lnTo>
                  <a:lnTo>
                    <a:pt x="991" y="47441"/>
                  </a:lnTo>
                  <a:lnTo>
                    <a:pt x="2646" y="46510"/>
                  </a:lnTo>
                  <a:lnTo>
                    <a:pt x="7689" y="45016"/>
                  </a:lnTo>
                  <a:lnTo>
                    <a:pt x="10087" y="43901"/>
                  </a:lnTo>
                  <a:lnTo>
                    <a:pt x="18043" y="40017"/>
                  </a:lnTo>
                  <a:lnTo>
                    <a:pt x="21951" y="38584"/>
                  </a:lnTo>
                  <a:lnTo>
                    <a:pt x="28938" y="36992"/>
                  </a:lnTo>
                  <a:lnTo>
                    <a:pt x="33183" y="35576"/>
                  </a:lnTo>
                  <a:lnTo>
                    <a:pt x="37997" y="33639"/>
                  </a:lnTo>
                  <a:lnTo>
                    <a:pt x="43191" y="31355"/>
                  </a:lnTo>
                  <a:lnTo>
                    <a:pt x="48637" y="29833"/>
                  </a:lnTo>
                  <a:lnTo>
                    <a:pt x="54253" y="28819"/>
                  </a:lnTo>
                  <a:lnTo>
                    <a:pt x="59982" y="28142"/>
                  </a:lnTo>
                  <a:lnTo>
                    <a:pt x="66776" y="26699"/>
                  </a:lnTo>
                  <a:lnTo>
                    <a:pt x="74283" y="24745"/>
                  </a:lnTo>
                  <a:lnTo>
                    <a:pt x="82265" y="22449"/>
                  </a:lnTo>
                  <a:lnTo>
                    <a:pt x="90562" y="20919"/>
                  </a:lnTo>
                  <a:lnTo>
                    <a:pt x="99069" y="19899"/>
                  </a:lnTo>
                  <a:lnTo>
                    <a:pt x="107718" y="19219"/>
                  </a:lnTo>
                  <a:lnTo>
                    <a:pt x="115468" y="17774"/>
                  </a:lnTo>
                  <a:lnTo>
                    <a:pt x="122620" y="15818"/>
                  </a:lnTo>
                  <a:lnTo>
                    <a:pt x="129372" y="13522"/>
                  </a:lnTo>
                  <a:lnTo>
                    <a:pt x="136850" y="11991"/>
                  </a:lnTo>
                  <a:lnTo>
                    <a:pt x="144810" y="10971"/>
                  </a:lnTo>
                  <a:lnTo>
                    <a:pt x="153096" y="10290"/>
                  </a:lnTo>
                  <a:lnTo>
                    <a:pt x="160603" y="8844"/>
                  </a:lnTo>
                  <a:lnTo>
                    <a:pt x="167592" y="6889"/>
                  </a:lnTo>
                  <a:lnTo>
                    <a:pt x="174236" y="4592"/>
                  </a:lnTo>
                  <a:lnTo>
                    <a:pt x="180649" y="3062"/>
                  </a:lnTo>
                  <a:lnTo>
                    <a:pt x="186909" y="2041"/>
                  </a:lnTo>
                  <a:lnTo>
                    <a:pt x="193067" y="1361"/>
                  </a:lnTo>
                  <a:lnTo>
                    <a:pt x="199156" y="907"/>
                  </a:lnTo>
                  <a:lnTo>
                    <a:pt x="205201" y="605"/>
                  </a:lnTo>
                  <a:lnTo>
                    <a:pt x="220543" y="179"/>
                  </a:lnTo>
                  <a:lnTo>
                    <a:pt x="232172" y="0"/>
                  </a:lnTo>
                </a:path>
              </a:pathLst>
            </a:custGeom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SMARTInkAnnotation9"/>
            <p:cNvSpPr/>
            <p:nvPr/>
          </p:nvSpPr>
          <p:spPr>
            <a:xfrm>
              <a:off x="6063817" y="3482990"/>
              <a:ext cx="231478" cy="254390"/>
            </a:xfrm>
            <a:custGeom>
              <a:avLst/>
              <a:gdLst/>
              <a:ahLst/>
              <a:cxnLst/>
              <a:rect l="0" t="0" r="0" b="0"/>
              <a:pathLst>
                <a:path w="231478" h="254390">
                  <a:moveTo>
                    <a:pt x="53018" y="44236"/>
                  </a:moveTo>
                  <a:lnTo>
                    <a:pt x="53018" y="14348"/>
                  </a:lnTo>
                  <a:lnTo>
                    <a:pt x="54010" y="12404"/>
                  </a:lnTo>
                  <a:lnTo>
                    <a:pt x="55664" y="11109"/>
                  </a:lnTo>
                  <a:lnTo>
                    <a:pt x="57758" y="10245"/>
                  </a:lnTo>
                  <a:lnTo>
                    <a:pt x="59155" y="8677"/>
                  </a:lnTo>
                  <a:lnTo>
                    <a:pt x="60086" y="6639"/>
                  </a:lnTo>
                  <a:lnTo>
                    <a:pt x="60707" y="4289"/>
                  </a:lnTo>
                  <a:lnTo>
                    <a:pt x="62113" y="2722"/>
                  </a:lnTo>
                  <a:lnTo>
                    <a:pt x="64043" y="1677"/>
                  </a:lnTo>
                  <a:lnTo>
                    <a:pt x="69528" y="0"/>
                  </a:lnTo>
                  <a:lnTo>
                    <a:pt x="72924" y="2417"/>
                  </a:lnTo>
                  <a:lnTo>
                    <a:pt x="77740" y="6798"/>
                  </a:lnTo>
                  <a:lnTo>
                    <a:pt x="83188" y="12053"/>
                  </a:lnTo>
                  <a:lnTo>
                    <a:pt x="87022" y="14843"/>
                  </a:lnTo>
                  <a:lnTo>
                    <a:pt x="91563" y="17695"/>
                  </a:lnTo>
                  <a:lnTo>
                    <a:pt x="96574" y="20589"/>
                  </a:lnTo>
                  <a:lnTo>
                    <a:pt x="101899" y="24503"/>
                  </a:lnTo>
                  <a:lnTo>
                    <a:pt x="107434" y="29096"/>
                  </a:lnTo>
                  <a:lnTo>
                    <a:pt x="113108" y="34143"/>
                  </a:lnTo>
                  <a:lnTo>
                    <a:pt x="117883" y="39491"/>
                  </a:lnTo>
                  <a:lnTo>
                    <a:pt x="122058" y="45042"/>
                  </a:lnTo>
                  <a:lnTo>
                    <a:pt x="125834" y="50726"/>
                  </a:lnTo>
                  <a:lnTo>
                    <a:pt x="130336" y="56500"/>
                  </a:lnTo>
                  <a:lnTo>
                    <a:pt x="135321" y="62334"/>
                  </a:lnTo>
                  <a:lnTo>
                    <a:pt x="140629" y="68208"/>
                  </a:lnTo>
                  <a:lnTo>
                    <a:pt x="146152" y="75100"/>
                  </a:lnTo>
                  <a:lnTo>
                    <a:pt x="151818" y="82671"/>
                  </a:lnTo>
                  <a:lnTo>
                    <a:pt x="157580" y="90696"/>
                  </a:lnTo>
                  <a:lnTo>
                    <a:pt x="162414" y="99021"/>
                  </a:lnTo>
                  <a:lnTo>
                    <a:pt x="166629" y="107549"/>
                  </a:lnTo>
                  <a:lnTo>
                    <a:pt x="170431" y="116210"/>
                  </a:lnTo>
                  <a:lnTo>
                    <a:pt x="173957" y="124961"/>
                  </a:lnTo>
                  <a:lnTo>
                    <a:pt x="180522" y="142622"/>
                  </a:lnTo>
                  <a:lnTo>
                    <a:pt x="183661" y="150506"/>
                  </a:lnTo>
                  <a:lnTo>
                    <a:pt x="186746" y="157747"/>
                  </a:lnTo>
                  <a:lnTo>
                    <a:pt x="189795" y="164558"/>
                  </a:lnTo>
                  <a:lnTo>
                    <a:pt x="190835" y="172076"/>
                  </a:lnTo>
                  <a:lnTo>
                    <a:pt x="190537" y="180064"/>
                  </a:lnTo>
                  <a:lnTo>
                    <a:pt x="189346" y="188366"/>
                  </a:lnTo>
                  <a:lnTo>
                    <a:pt x="188552" y="194893"/>
                  </a:lnTo>
                  <a:lnTo>
                    <a:pt x="188022" y="200236"/>
                  </a:lnTo>
                  <a:lnTo>
                    <a:pt x="187670" y="204791"/>
                  </a:lnTo>
                  <a:lnTo>
                    <a:pt x="186442" y="209812"/>
                  </a:lnTo>
                  <a:lnTo>
                    <a:pt x="184631" y="215143"/>
                  </a:lnTo>
                  <a:lnTo>
                    <a:pt x="182433" y="220682"/>
                  </a:lnTo>
                  <a:lnTo>
                    <a:pt x="179974" y="225366"/>
                  </a:lnTo>
                  <a:lnTo>
                    <a:pt x="174597" y="233218"/>
                  </a:lnTo>
                  <a:lnTo>
                    <a:pt x="170782" y="236700"/>
                  </a:lnTo>
                  <a:lnTo>
                    <a:pt x="166254" y="240014"/>
                  </a:lnTo>
                  <a:lnTo>
                    <a:pt x="161251" y="243216"/>
                  </a:lnTo>
                  <a:lnTo>
                    <a:pt x="156923" y="245351"/>
                  </a:lnTo>
                  <a:lnTo>
                    <a:pt x="153046" y="246773"/>
                  </a:lnTo>
                  <a:lnTo>
                    <a:pt x="149470" y="247721"/>
                  </a:lnTo>
                  <a:lnTo>
                    <a:pt x="145100" y="249346"/>
                  </a:lnTo>
                  <a:lnTo>
                    <a:pt x="140203" y="251421"/>
                  </a:lnTo>
                  <a:lnTo>
                    <a:pt x="134954" y="253797"/>
                  </a:lnTo>
                  <a:lnTo>
                    <a:pt x="129470" y="254389"/>
                  </a:lnTo>
                  <a:lnTo>
                    <a:pt x="123830" y="253791"/>
                  </a:lnTo>
                  <a:lnTo>
                    <a:pt x="118086" y="252400"/>
                  </a:lnTo>
                  <a:lnTo>
                    <a:pt x="111279" y="251473"/>
                  </a:lnTo>
                  <a:lnTo>
                    <a:pt x="103765" y="250855"/>
                  </a:lnTo>
                  <a:lnTo>
                    <a:pt x="95779" y="250443"/>
                  </a:lnTo>
                  <a:lnTo>
                    <a:pt x="88471" y="249176"/>
                  </a:lnTo>
                  <a:lnTo>
                    <a:pt x="81615" y="247339"/>
                  </a:lnTo>
                  <a:lnTo>
                    <a:pt x="75059" y="245123"/>
                  </a:lnTo>
                  <a:lnTo>
                    <a:pt x="68704" y="242652"/>
                  </a:lnTo>
                  <a:lnTo>
                    <a:pt x="62483" y="240014"/>
                  </a:lnTo>
                  <a:lnTo>
                    <a:pt x="56352" y="237263"/>
                  </a:lnTo>
                  <a:lnTo>
                    <a:pt x="51272" y="233444"/>
                  </a:lnTo>
                  <a:lnTo>
                    <a:pt x="46893" y="228913"/>
                  </a:lnTo>
                  <a:lnTo>
                    <a:pt x="42982" y="223909"/>
                  </a:lnTo>
                  <a:lnTo>
                    <a:pt x="38390" y="219581"/>
                  </a:lnTo>
                  <a:lnTo>
                    <a:pt x="33344" y="215702"/>
                  </a:lnTo>
                  <a:lnTo>
                    <a:pt x="27996" y="212125"/>
                  </a:lnTo>
                  <a:lnTo>
                    <a:pt x="23438" y="207756"/>
                  </a:lnTo>
                  <a:lnTo>
                    <a:pt x="19408" y="202859"/>
                  </a:lnTo>
                  <a:lnTo>
                    <a:pt x="15728" y="197609"/>
                  </a:lnTo>
                  <a:lnTo>
                    <a:pt x="12283" y="193118"/>
                  </a:lnTo>
                  <a:lnTo>
                    <a:pt x="5810" y="185481"/>
                  </a:lnTo>
                  <a:lnTo>
                    <a:pt x="3687" y="181064"/>
                  </a:lnTo>
                  <a:lnTo>
                    <a:pt x="2271" y="176134"/>
                  </a:lnTo>
                  <a:lnTo>
                    <a:pt x="1328" y="170863"/>
                  </a:lnTo>
                  <a:lnTo>
                    <a:pt x="698" y="165365"/>
                  </a:lnTo>
                  <a:lnTo>
                    <a:pt x="279" y="159715"/>
                  </a:lnTo>
                  <a:lnTo>
                    <a:pt x="0" y="153964"/>
                  </a:lnTo>
                  <a:lnTo>
                    <a:pt x="805" y="149138"/>
                  </a:lnTo>
                  <a:lnTo>
                    <a:pt x="2334" y="144929"/>
                  </a:lnTo>
                  <a:lnTo>
                    <a:pt x="6680" y="137606"/>
                  </a:lnTo>
                  <a:lnTo>
                    <a:pt x="11918" y="131044"/>
                  </a:lnTo>
                  <a:lnTo>
                    <a:pt x="15696" y="127905"/>
                  </a:lnTo>
                  <a:lnTo>
                    <a:pt x="20200" y="124820"/>
                  </a:lnTo>
                  <a:lnTo>
                    <a:pt x="25186" y="121771"/>
                  </a:lnTo>
                  <a:lnTo>
                    <a:pt x="30495" y="118747"/>
                  </a:lnTo>
                  <a:lnTo>
                    <a:pt x="41685" y="112740"/>
                  </a:lnTo>
                  <a:lnTo>
                    <a:pt x="47447" y="110741"/>
                  </a:lnTo>
                  <a:lnTo>
                    <a:pt x="53273" y="109409"/>
                  </a:lnTo>
                  <a:lnTo>
                    <a:pt x="59141" y="108521"/>
                  </a:lnTo>
                  <a:lnTo>
                    <a:pt x="66030" y="107928"/>
                  </a:lnTo>
                  <a:lnTo>
                    <a:pt x="73599" y="107534"/>
                  </a:lnTo>
                  <a:lnTo>
                    <a:pt x="89946" y="107095"/>
                  </a:lnTo>
                  <a:lnTo>
                    <a:pt x="107134" y="106900"/>
                  </a:lnTo>
                  <a:lnTo>
                    <a:pt x="115884" y="107840"/>
                  </a:lnTo>
                  <a:lnTo>
                    <a:pt x="124695" y="109459"/>
                  </a:lnTo>
                  <a:lnTo>
                    <a:pt x="133545" y="111531"/>
                  </a:lnTo>
                  <a:lnTo>
                    <a:pt x="141429" y="113904"/>
                  </a:lnTo>
                  <a:lnTo>
                    <a:pt x="148670" y="116478"/>
                  </a:lnTo>
                  <a:lnTo>
                    <a:pt x="155481" y="119187"/>
                  </a:lnTo>
                  <a:lnTo>
                    <a:pt x="170987" y="124842"/>
                  </a:lnTo>
                  <a:lnTo>
                    <a:pt x="179289" y="127739"/>
                  </a:lnTo>
                  <a:lnTo>
                    <a:pt x="185817" y="130662"/>
                  </a:lnTo>
                  <a:lnTo>
                    <a:pt x="191160" y="133604"/>
                  </a:lnTo>
                  <a:lnTo>
                    <a:pt x="195714" y="136557"/>
                  </a:lnTo>
                  <a:lnTo>
                    <a:pt x="200735" y="139517"/>
                  </a:lnTo>
                  <a:lnTo>
                    <a:pt x="206066" y="142484"/>
                  </a:lnTo>
                  <a:lnTo>
                    <a:pt x="211605" y="145453"/>
                  </a:lnTo>
                  <a:lnTo>
                    <a:pt x="215298" y="148425"/>
                  </a:lnTo>
                  <a:lnTo>
                    <a:pt x="217759" y="151399"/>
                  </a:lnTo>
                  <a:lnTo>
                    <a:pt x="221486" y="158340"/>
                  </a:lnTo>
                  <a:lnTo>
                    <a:pt x="226450" y="168040"/>
                  </a:lnTo>
                  <a:lnTo>
                    <a:pt x="228171" y="172413"/>
                  </a:lnTo>
                  <a:lnTo>
                    <a:pt x="230083" y="179917"/>
                  </a:lnTo>
                  <a:lnTo>
                    <a:pt x="230932" y="186560"/>
                  </a:lnTo>
                  <a:lnTo>
                    <a:pt x="231310" y="192819"/>
                  </a:lnTo>
                  <a:lnTo>
                    <a:pt x="231477" y="198908"/>
                  </a:lnTo>
                  <a:lnTo>
                    <a:pt x="230530" y="201921"/>
                  </a:lnTo>
                  <a:lnTo>
                    <a:pt x="226832" y="207914"/>
                  </a:lnTo>
                  <a:lnTo>
                    <a:pt x="224527" y="213886"/>
                  </a:lnTo>
                  <a:lnTo>
                    <a:pt x="223502" y="219847"/>
                  </a:lnTo>
                  <a:lnTo>
                    <a:pt x="223046" y="225804"/>
                  </a:lnTo>
                  <a:lnTo>
                    <a:pt x="221933" y="228781"/>
                  </a:lnTo>
                  <a:lnTo>
                    <a:pt x="216617" y="236720"/>
                  </a:lnTo>
                  <a:lnTo>
                    <a:pt x="215026" y="238925"/>
                  </a:lnTo>
                  <a:lnTo>
                    <a:pt x="214319" y="242551"/>
                  </a:lnTo>
                  <a:lnTo>
                    <a:pt x="213752" y="249619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SMARTInkAnnotation10"/>
            <p:cNvSpPr/>
            <p:nvPr/>
          </p:nvSpPr>
          <p:spPr>
            <a:xfrm>
              <a:off x="6349041" y="3509367"/>
              <a:ext cx="115604" cy="187510"/>
            </a:xfrm>
            <a:custGeom>
              <a:avLst/>
              <a:gdLst/>
              <a:ahLst/>
              <a:cxnLst/>
              <a:rect l="0" t="0" r="0" b="0"/>
              <a:pathLst>
                <a:path w="115604" h="187510">
                  <a:moveTo>
                    <a:pt x="35685" y="0"/>
                  </a:moveTo>
                  <a:lnTo>
                    <a:pt x="10256" y="25429"/>
                  </a:lnTo>
                  <a:lnTo>
                    <a:pt x="9803" y="26874"/>
                  </a:lnTo>
                  <a:lnTo>
                    <a:pt x="9299" y="31126"/>
                  </a:lnTo>
                  <a:lnTo>
                    <a:pt x="8172" y="33649"/>
                  </a:lnTo>
                  <a:lnTo>
                    <a:pt x="6430" y="36323"/>
                  </a:lnTo>
                  <a:lnTo>
                    <a:pt x="4275" y="39098"/>
                  </a:lnTo>
                  <a:lnTo>
                    <a:pt x="2839" y="41941"/>
                  </a:lnTo>
                  <a:lnTo>
                    <a:pt x="1244" y="47744"/>
                  </a:lnTo>
                  <a:lnTo>
                    <a:pt x="219" y="53418"/>
                  </a:lnTo>
                  <a:lnTo>
                    <a:pt x="79" y="57806"/>
                  </a:lnTo>
                  <a:lnTo>
                    <a:pt x="0" y="65855"/>
                  </a:lnTo>
                  <a:lnTo>
                    <a:pt x="981" y="68708"/>
                  </a:lnTo>
                  <a:lnTo>
                    <a:pt x="2628" y="71602"/>
                  </a:lnTo>
                  <a:lnTo>
                    <a:pt x="4717" y="74523"/>
                  </a:lnTo>
                  <a:lnTo>
                    <a:pt x="7102" y="76471"/>
                  </a:lnTo>
                  <a:lnTo>
                    <a:pt x="9684" y="77770"/>
                  </a:lnTo>
                  <a:lnTo>
                    <a:pt x="12398" y="78636"/>
                  </a:lnTo>
                  <a:lnTo>
                    <a:pt x="16192" y="80204"/>
                  </a:lnTo>
                  <a:lnTo>
                    <a:pt x="20705" y="82243"/>
                  </a:lnTo>
                  <a:lnTo>
                    <a:pt x="25698" y="84595"/>
                  </a:lnTo>
                  <a:lnTo>
                    <a:pt x="30020" y="87154"/>
                  </a:lnTo>
                  <a:lnTo>
                    <a:pt x="33893" y="89852"/>
                  </a:lnTo>
                  <a:lnTo>
                    <a:pt x="37467" y="92644"/>
                  </a:lnTo>
                  <a:lnTo>
                    <a:pt x="41834" y="95497"/>
                  </a:lnTo>
                  <a:lnTo>
                    <a:pt x="46730" y="98391"/>
                  </a:lnTo>
                  <a:lnTo>
                    <a:pt x="51978" y="101312"/>
                  </a:lnTo>
                  <a:lnTo>
                    <a:pt x="57461" y="105245"/>
                  </a:lnTo>
                  <a:lnTo>
                    <a:pt x="63101" y="109850"/>
                  </a:lnTo>
                  <a:lnTo>
                    <a:pt x="73667" y="119267"/>
                  </a:lnTo>
                  <a:lnTo>
                    <a:pt x="81670" y="126760"/>
                  </a:lnTo>
                  <a:lnTo>
                    <a:pt x="86185" y="130147"/>
                  </a:lnTo>
                  <a:lnTo>
                    <a:pt x="91180" y="133397"/>
                  </a:lnTo>
                  <a:lnTo>
                    <a:pt x="96495" y="136556"/>
                  </a:lnTo>
                  <a:lnTo>
                    <a:pt x="100038" y="139654"/>
                  </a:lnTo>
                  <a:lnTo>
                    <a:pt x="102399" y="142712"/>
                  </a:lnTo>
                  <a:lnTo>
                    <a:pt x="103974" y="145743"/>
                  </a:lnTo>
                  <a:lnTo>
                    <a:pt x="106016" y="147763"/>
                  </a:lnTo>
                  <a:lnTo>
                    <a:pt x="108369" y="149110"/>
                  </a:lnTo>
                  <a:lnTo>
                    <a:pt x="110929" y="150008"/>
                  </a:lnTo>
                  <a:lnTo>
                    <a:pt x="112637" y="151599"/>
                  </a:lnTo>
                  <a:lnTo>
                    <a:pt x="113776" y="153652"/>
                  </a:lnTo>
                  <a:lnTo>
                    <a:pt x="115041" y="158578"/>
                  </a:lnTo>
                  <a:lnTo>
                    <a:pt x="115603" y="164075"/>
                  </a:lnTo>
                  <a:lnTo>
                    <a:pt x="114760" y="166930"/>
                  </a:lnTo>
                  <a:lnTo>
                    <a:pt x="111179" y="172748"/>
                  </a:lnTo>
                  <a:lnTo>
                    <a:pt x="108835" y="175689"/>
                  </a:lnTo>
                  <a:lnTo>
                    <a:pt x="106280" y="178641"/>
                  </a:lnTo>
                  <a:lnTo>
                    <a:pt x="99790" y="185769"/>
                  </a:lnTo>
                  <a:lnTo>
                    <a:pt x="97274" y="186353"/>
                  </a:lnTo>
                  <a:lnTo>
                    <a:pt x="93611" y="186743"/>
                  </a:lnTo>
                  <a:lnTo>
                    <a:pt x="89185" y="187003"/>
                  </a:lnTo>
                  <a:lnTo>
                    <a:pt x="81622" y="187292"/>
                  </a:lnTo>
                  <a:lnTo>
                    <a:pt x="71785" y="187455"/>
                  </a:lnTo>
                  <a:lnTo>
                    <a:pt x="54832" y="187509"/>
                  </a:lnTo>
                  <a:lnTo>
                    <a:pt x="50435" y="186522"/>
                  </a:lnTo>
                  <a:lnTo>
                    <a:pt x="46510" y="184871"/>
                  </a:lnTo>
                  <a:lnTo>
                    <a:pt x="42902" y="182778"/>
                  </a:lnTo>
                  <a:lnTo>
                    <a:pt x="39505" y="181383"/>
                  </a:lnTo>
                  <a:lnTo>
                    <a:pt x="36247" y="180453"/>
                  </a:lnTo>
                  <a:lnTo>
                    <a:pt x="33083" y="179833"/>
                  </a:lnTo>
                  <a:lnTo>
                    <a:pt x="29982" y="178428"/>
                  </a:lnTo>
                  <a:lnTo>
                    <a:pt x="26922" y="176499"/>
                  </a:lnTo>
                  <a:lnTo>
                    <a:pt x="17826" y="169663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SMARTInkAnnotation11"/>
            <p:cNvSpPr/>
            <p:nvPr/>
          </p:nvSpPr>
          <p:spPr>
            <a:xfrm>
              <a:off x="6393656" y="3455789"/>
              <a:ext cx="71438" cy="17860"/>
            </a:xfrm>
            <a:custGeom>
              <a:avLst/>
              <a:gdLst/>
              <a:ahLst/>
              <a:cxnLst/>
              <a:rect l="0" t="0" r="0" b="0"/>
              <a:pathLst>
                <a:path w="71438" h="17860">
                  <a:moveTo>
                    <a:pt x="0" y="17859"/>
                  </a:moveTo>
                  <a:lnTo>
                    <a:pt x="4740" y="13119"/>
                  </a:lnTo>
                  <a:lnTo>
                    <a:pt x="7129" y="11722"/>
                  </a:lnTo>
                  <a:lnTo>
                    <a:pt x="9713" y="10791"/>
                  </a:lnTo>
                  <a:lnTo>
                    <a:pt x="12428" y="10171"/>
                  </a:lnTo>
                  <a:lnTo>
                    <a:pt x="15231" y="8765"/>
                  </a:lnTo>
                  <a:lnTo>
                    <a:pt x="18091" y="6835"/>
                  </a:lnTo>
                  <a:lnTo>
                    <a:pt x="20990" y="4557"/>
                  </a:lnTo>
                  <a:lnTo>
                    <a:pt x="23916" y="3038"/>
                  </a:lnTo>
                  <a:lnTo>
                    <a:pt x="26858" y="2025"/>
                  </a:lnTo>
                  <a:lnTo>
                    <a:pt x="29811" y="1350"/>
                  </a:lnTo>
                  <a:lnTo>
                    <a:pt x="33765" y="900"/>
                  </a:lnTo>
                  <a:lnTo>
                    <a:pt x="38385" y="600"/>
                  </a:lnTo>
                  <a:lnTo>
                    <a:pt x="47817" y="266"/>
                  </a:lnTo>
                  <a:lnTo>
                    <a:pt x="58706" y="79"/>
                  </a:lnTo>
                  <a:lnTo>
                    <a:pt x="71437" y="0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SMARTInkAnnotation12"/>
            <p:cNvSpPr/>
            <p:nvPr/>
          </p:nvSpPr>
          <p:spPr>
            <a:xfrm>
              <a:off x="6554390" y="3562945"/>
              <a:ext cx="71439" cy="26790"/>
            </a:xfrm>
            <a:custGeom>
              <a:avLst/>
              <a:gdLst/>
              <a:ahLst/>
              <a:cxnLst/>
              <a:rect l="0" t="0" r="0" b="0"/>
              <a:pathLst>
                <a:path w="71439" h="26790">
                  <a:moveTo>
                    <a:pt x="0" y="0"/>
                  </a:moveTo>
                  <a:lnTo>
                    <a:pt x="12429" y="12429"/>
                  </a:lnTo>
                  <a:lnTo>
                    <a:pt x="16223" y="14239"/>
                  </a:lnTo>
                  <a:lnTo>
                    <a:pt x="20738" y="15446"/>
                  </a:lnTo>
                  <a:lnTo>
                    <a:pt x="25731" y="16250"/>
                  </a:lnTo>
                  <a:lnTo>
                    <a:pt x="30053" y="17779"/>
                  </a:lnTo>
                  <a:lnTo>
                    <a:pt x="33926" y="19790"/>
                  </a:lnTo>
                  <a:lnTo>
                    <a:pt x="37500" y="22123"/>
                  </a:lnTo>
                  <a:lnTo>
                    <a:pt x="41867" y="23678"/>
                  </a:lnTo>
                  <a:lnTo>
                    <a:pt x="46763" y="24715"/>
                  </a:lnTo>
                  <a:lnTo>
                    <a:pt x="52012" y="25406"/>
                  </a:lnTo>
                  <a:lnTo>
                    <a:pt x="56502" y="25867"/>
                  </a:lnTo>
                  <a:lnTo>
                    <a:pt x="60489" y="26174"/>
                  </a:lnTo>
                  <a:lnTo>
                    <a:pt x="71438" y="26789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SMARTInkAnnotation13"/>
            <p:cNvSpPr/>
            <p:nvPr/>
          </p:nvSpPr>
          <p:spPr>
            <a:xfrm>
              <a:off x="6741914" y="3437929"/>
              <a:ext cx="26790" cy="250032"/>
            </a:xfrm>
            <a:custGeom>
              <a:avLst/>
              <a:gdLst/>
              <a:ahLst/>
              <a:cxnLst/>
              <a:rect l="0" t="0" r="0" b="0"/>
              <a:pathLst>
                <a:path w="26790" h="250032">
                  <a:moveTo>
                    <a:pt x="26789" y="0"/>
                  </a:moveTo>
                  <a:lnTo>
                    <a:pt x="26789" y="86367"/>
                  </a:lnTo>
                  <a:lnTo>
                    <a:pt x="25796" y="92305"/>
                  </a:lnTo>
                  <a:lnTo>
                    <a:pt x="24143" y="98248"/>
                  </a:lnTo>
                  <a:lnTo>
                    <a:pt x="22049" y="104194"/>
                  </a:lnTo>
                  <a:lnTo>
                    <a:pt x="20652" y="110142"/>
                  </a:lnTo>
                  <a:lnTo>
                    <a:pt x="19721" y="116092"/>
                  </a:lnTo>
                  <a:lnTo>
                    <a:pt x="19100" y="122044"/>
                  </a:lnTo>
                  <a:lnTo>
                    <a:pt x="18687" y="128988"/>
                  </a:lnTo>
                  <a:lnTo>
                    <a:pt x="18227" y="144640"/>
                  </a:lnTo>
                  <a:lnTo>
                    <a:pt x="17968" y="165447"/>
                  </a:lnTo>
                  <a:lnTo>
                    <a:pt x="16940" y="171814"/>
                  </a:lnTo>
                  <a:lnTo>
                    <a:pt x="15262" y="178042"/>
                  </a:lnTo>
                  <a:lnTo>
                    <a:pt x="13151" y="184180"/>
                  </a:lnTo>
                  <a:lnTo>
                    <a:pt x="11744" y="190255"/>
                  </a:lnTo>
                  <a:lnTo>
                    <a:pt x="10806" y="196290"/>
                  </a:lnTo>
                  <a:lnTo>
                    <a:pt x="10180" y="202297"/>
                  </a:lnTo>
                  <a:lnTo>
                    <a:pt x="9763" y="207295"/>
                  </a:lnTo>
                  <a:lnTo>
                    <a:pt x="9485" y="211619"/>
                  </a:lnTo>
                  <a:lnTo>
                    <a:pt x="9300" y="215493"/>
                  </a:lnTo>
                  <a:lnTo>
                    <a:pt x="8184" y="220061"/>
                  </a:lnTo>
                  <a:lnTo>
                    <a:pt x="6449" y="225090"/>
                  </a:lnTo>
                  <a:lnTo>
                    <a:pt x="4299" y="230427"/>
                  </a:lnTo>
                  <a:lnTo>
                    <a:pt x="2866" y="234978"/>
                  </a:lnTo>
                  <a:lnTo>
                    <a:pt x="1911" y="239003"/>
                  </a:lnTo>
                  <a:lnTo>
                    <a:pt x="0" y="250031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SMARTInkAnnotation14"/>
            <p:cNvSpPr/>
            <p:nvPr/>
          </p:nvSpPr>
          <p:spPr>
            <a:xfrm>
              <a:off x="6858403" y="3473817"/>
              <a:ext cx="173199" cy="192123"/>
            </a:xfrm>
            <a:custGeom>
              <a:avLst/>
              <a:gdLst/>
              <a:ahLst/>
              <a:cxnLst/>
              <a:rect l="0" t="0" r="0" b="0"/>
              <a:pathLst>
                <a:path w="173199" h="192123">
                  <a:moveTo>
                    <a:pt x="35315" y="17690"/>
                  </a:moveTo>
                  <a:lnTo>
                    <a:pt x="35315" y="25379"/>
                  </a:lnTo>
                  <a:lnTo>
                    <a:pt x="30575" y="30993"/>
                  </a:lnTo>
                  <a:lnTo>
                    <a:pt x="28186" y="32512"/>
                  </a:lnTo>
                  <a:lnTo>
                    <a:pt x="22887" y="34199"/>
                  </a:lnTo>
                  <a:lnTo>
                    <a:pt x="21077" y="36634"/>
                  </a:lnTo>
                  <a:lnTo>
                    <a:pt x="19870" y="40241"/>
                  </a:lnTo>
                  <a:lnTo>
                    <a:pt x="19065" y="44631"/>
                  </a:lnTo>
                  <a:lnTo>
                    <a:pt x="17536" y="48549"/>
                  </a:lnTo>
                  <a:lnTo>
                    <a:pt x="15526" y="52153"/>
                  </a:lnTo>
                  <a:lnTo>
                    <a:pt x="13192" y="55548"/>
                  </a:lnTo>
                  <a:lnTo>
                    <a:pt x="11637" y="59796"/>
                  </a:lnTo>
                  <a:lnTo>
                    <a:pt x="10600" y="64613"/>
                  </a:lnTo>
                  <a:lnTo>
                    <a:pt x="9909" y="69808"/>
                  </a:lnTo>
                  <a:lnTo>
                    <a:pt x="8456" y="74264"/>
                  </a:lnTo>
                  <a:lnTo>
                    <a:pt x="6495" y="78226"/>
                  </a:lnTo>
                  <a:lnTo>
                    <a:pt x="4195" y="81860"/>
                  </a:lnTo>
                  <a:lnTo>
                    <a:pt x="2662" y="86267"/>
                  </a:lnTo>
                  <a:lnTo>
                    <a:pt x="1641" y="91189"/>
                  </a:lnTo>
                  <a:lnTo>
                    <a:pt x="959" y="96455"/>
                  </a:lnTo>
                  <a:lnTo>
                    <a:pt x="505" y="101950"/>
                  </a:lnTo>
                  <a:lnTo>
                    <a:pt x="202" y="107598"/>
                  </a:lnTo>
                  <a:lnTo>
                    <a:pt x="0" y="113348"/>
                  </a:lnTo>
                  <a:lnTo>
                    <a:pt x="858" y="118173"/>
                  </a:lnTo>
                  <a:lnTo>
                    <a:pt x="2422" y="122382"/>
                  </a:lnTo>
                  <a:lnTo>
                    <a:pt x="6805" y="130696"/>
                  </a:lnTo>
                  <a:lnTo>
                    <a:pt x="20598" y="157967"/>
                  </a:lnTo>
                  <a:lnTo>
                    <a:pt x="24511" y="162802"/>
                  </a:lnTo>
                  <a:lnTo>
                    <a:pt x="29105" y="167018"/>
                  </a:lnTo>
                  <a:lnTo>
                    <a:pt x="34152" y="170820"/>
                  </a:lnTo>
                  <a:lnTo>
                    <a:pt x="39501" y="174347"/>
                  </a:lnTo>
                  <a:lnTo>
                    <a:pt x="45050" y="177691"/>
                  </a:lnTo>
                  <a:lnTo>
                    <a:pt x="50735" y="180912"/>
                  </a:lnTo>
                  <a:lnTo>
                    <a:pt x="56509" y="183059"/>
                  </a:lnTo>
                  <a:lnTo>
                    <a:pt x="62343" y="184491"/>
                  </a:lnTo>
                  <a:lnTo>
                    <a:pt x="68217" y="185446"/>
                  </a:lnTo>
                  <a:lnTo>
                    <a:pt x="75109" y="187074"/>
                  </a:lnTo>
                  <a:lnTo>
                    <a:pt x="82681" y="189152"/>
                  </a:lnTo>
                  <a:lnTo>
                    <a:pt x="90705" y="191530"/>
                  </a:lnTo>
                  <a:lnTo>
                    <a:pt x="98039" y="192122"/>
                  </a:lnTo>
                  <a:lnTo>
                    <a:pt x="104912" y="191525"/>
                  </a:lnTo>
                  <a:lnTo>
                    <a:pt x="111479" y="190135"/>
                  </a:lnTo>
                  <a:lnTo>
                    <a:pt x="117840" y="188216"/>
                  </a:lnTo>
                  <a:lnTo>
                    <a:pt x="124067" y="185944"/>
                  </a:lnTo>
                  <a:lnTo>
                    <a:pt x="130202" y="183438"/>
                  </a:lnTo>
                  <a:lnTo>
                    <a:pt x="135284" y="180775"/>
                  </a:lnTo>
                  <a:lnTo>
                    <a:pt x="139665" y="178007"/>
                  </a:lnTo>
                  <a:lnTo>
                    <a:pt x="143577" y="175169"/>
                  </a:lnTo>
                  <a:lnTo>
                    <a:pt x="147177" y="172286"/>
                  </a:lnTo>
                  <a:lnTo>
                    <a:pt x="150569" y="169371"/>
                  </a:lnTo>
                  <a:lnTo>
                    <a:pt x="153824" y="166436"/>
                  </a:lnTo>
                  <a:lnTo>
                    <a:pt x="156985" y="161502"/>
                  </a:lnTo>
                  <a:lnTo>
                    <a:pt x="160084" y="155237"/>
                  </a:lnTo>
                  <a:lnTo>
                    <a:pt x="163144" y="148084"/>
                  </a:lnTo>
                  <a:lnTo>
                    <a:pt x="169188" y="134844"/>
                  </a:lnTo>
                  <a:lnTo>
                    <a:pt x="172189" y="128535"/>
                  </a:lnTo>
                  <a:lnTo>
                    <a:pt x="173198" y="121352"/>
                  </a:lnTo>
                  <a:lnTo>
                    <a:pt x="172878" y="113588"/>
                  </a:lnTo>
                  <a:lnTo>
                    <a:pt x="171673" y="105434"/>
                  </a:lnTo>
                  <a:lnTo>
                    <a:pt x="170868" y="98014"/>
                  </a:lnTo>
                  <a:lnTo>
                    <a:pt x="170333" y="91084"/>
                  </a:lnTo>
                  <a:lnTo>
                    <a:pt x="169976" y="84478"/>
                  </a:lnTo>
                  <a:lnTo>
                    <a:pt x="168744" y="78091"/>
                  </a:lnTo>
                  <a:lnTo>
                    <a:pt x="166933" y="71848"/>
                  </a:lnTo>
                  <a:lnTo>
                    <a:pt x="164733" y="65702"/>
                  </a:lnTo>
                  <a:lnTo>
                    <a:pt x="162273" y="59620"/>
                  </a:lnTo>
                  <a:lnTo>
                    <a:pt x="159642" y="53581"/>
                  </a:lnTo>
                  <a:lnTo>
                    <a:pt x="156895" y="47570"/>
                  </a:lnTo>
                  <a:lnTo>
                    <a:pt x="153079" y="41579"/>
                  </a:lnTo>
                  <a:lnTo>
                    <a:pt x="148551" y="35601"/>
                  </a:lnTo>
                  <a:lnTo>
                    <a:pt x="143549" y="29630"/>
                  </a:lnTo>
                  <a:lnTo>
                    <a:pt x="139221" y="24658"/>
                  </a:lnTo>
                  <a:lnTo>
                    <a:pt x="131766" y="16488"/>
                  </a:lnTo>
                  <a:lnTo>
                    <a:pt x="127397" y="12920"/>
                  </a:lnTo>
                  <a:lnTo>
                    <a:pt x="122500" y="9549"/>
                  </a:lnTo>
                  <a:lnTo>
                    <a:pt x="117252" y="6310"/>
                  </a:lnTo>
                  <a:lnTo>
                    <a:pt x="112760" y="4150"/>
                  </a:lnTo>
                  <a:lnTo>
                    <a:pt x="108774" y="2710"/>
                  </a:lnTo>
                  <a:lnTo>
                    <a:pt x="105123" y="1751"/>
                  </a:lnTo>
                  <a:lnTo>
                    <a:pt x="100706" y="1111"/>
                  </a:lnTo>
                  <a:lnTo>
                    <a:pt x="95776" y="684"/>
                  </a:lnTo>
                  <a:lnTo>
                    <a:pt x="86000" y="210"/>
                  </a:lnTo>
                  <a:lnTo>
                    <a:pt x="78347" y="0"/>
                  </a:lnTo>
                  <a:lnTo>
                    <a:pt x="74917" y="936"/>
                  </a:lnTo>
                  <a:lnTo>
                    <a:pt x="71639" y="2552"/>
                  </a:lnTo>
                  <a:lnTo>
                    <a:pt x="68461" y="4621"/>
                  </a:lnTo>
                  <a:lnTo>
                    <a:pt x="65349" y="7985"/>
                  </a:lnTo>
                  <a:lnTo>
                    <a:pt x="62283" y="12213"/>
                  </a:lnTo>
                  <a:lnTo>
                    <a:pt x="59247" y="17015"/>
                  </a:lnTo>
                  <a:lnTo>
                    <a:pt x="56231" y="21209"/>
                  </a:lnTo>
                  <a:lnTo>
                    <a:pt x="53228" y="24997"/>
                  </a:lnTo>
                  <a:lnTo>
                    <a:pt x="50233" y="28514"/>
                  </a:lnTo>
                  <a:lnTo>
                    <a:pt x="48238" y="31851"/>
                  </a:lnTo>
                  <a:lnTo>
                    <a:pt x="46907" y="35069"/>
                  </a:lnTo>
                  <a:lnTo>
                    <a:pt x="46020" y="38206"/>
                  </a:lnTo>
                  <a:lnTo>
                    <a:pt x="45428" y="42281"/>
                  </a:lnTo>
                  <a:lnTo>
                    <a:pt x="45034" y="46983"/>
                  </a:lnTo>
                  <a:lnTo>
                    <a:pt x="44245" y="62339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SMARTInkAnnotation15"/>
            <p:cNvSpPr/>
            <p:nvPr/>
          </p:nvSpPr>
          <p:spPr>
            <a:xfrm>
              <a:off x="7102989" y="3509367"/>
              <a:ext cx="164345" cy="151756"/>
            </a:xfrm>
            <a:custGeom>
              <a:avLst/>
              <a:gdLst/>
              <a:ahLst/>
              <a:cxnLst/>
              <a:rect l="0" t="0" r="0" b="0"/>
              <a:pathLst>
                <a:path w="164345" h="151756">
                  <a:moveTo>
                    <a:pt x="58620" y="0"/>
                  </a:moveTo>
                  <a:lnTo>
                    <a:pt x="37370" y="0"/>
                  </a:lnTo>
                  <a:lnTo>
                    <a:pt x="34531" y="992"/>
                  </a:lnTo>
                  <a:lnTo>
                    <a:pt x="31647" y="2646"/>
                  </a:lnTo>
                  <a:lnTo>
                    <a:pt x="28732" y="4740"/>
                  </a:lnTo>
                  <a:lnTo>
                    <a:pt x="25796" y="7129"/>
                  </a:lnTo>
                  <a:lnTo>
                    <a:pt x="22846" y="9713"/>
                  </a:lnTo>
                  <a:lnTo>
                    <a:pt x="19888" y="12428"/>
                  </a:lnTo>
                  <a:lnTo>
                    <a:pt x="16924" y="16223"/>
                  </a:lnTo>
                  <a:lnTo>
                    <a:pt x="13956" y="20737"/>
                  </a:lnTo>
                  <a:lnTo>
                    <a:pt x="10984" y="25731"/>
                  </a:lnTo>
                  <a:lnTo>
                    <a:pt x="9004" y="30053"/>
                  </a:lnTo>
                  <a:lnTo>
                    <a:pt x="7683" y="33926"/>
                  </a:lnTo>
                  <a:lnTo>
                    <a:pt x="6803" y="37500"/>
                  </a:lnTo>
                  <a:lnTo>
                    <a:pt x="6216" y="41867"/>
                  </a:lnTo>
                  <a:lnTo>
                    <a:pt x="5824" y="46762"/>
                  </a:lnTo>
                  <a:lnTo>
                    <a:pt x="5563" y="52011"/>
                  </a:lnTo>
                  <a:lnTo>
                    <a:pt x="4398" y="56502"/>
                  </a:lnTo>
                  <a:lnTo>
                    <a:pt x="2628" y="60488"/>
                  </a:lnTo>
                  <a:lnTo>
                    <a:pt x="456" y="64138"/>
                  </a:lnTo>
                  <a:lnTo>
                    <a:pt x="0" y="68555"/>
                  </a:lnTo>
                  <a:lnTo>
                    <a:pt x="688" y="73485"/>
                  </a:lnTo>
                  <a:lnTo>
                    <a:pt x="2140" y="78755"/>
                  </a:lnTo>
                  <a:lnTo>
                    <a:pt x="3107" y="84253"/>
                  </a:lnTo>
                  <a:lnTo>
                    <a:pt x="3752" y="89904"/>
                  </a:lnTo>
                  <a:lnTo>
                    <a:pt x="4181" y="95654"/>
                  </a:lnTo>
                  <a:lnTo>
                    <a:pt x="5460" y="100480"/>
                  </a:lnTo>
                  <a:lnTo>
                    <a:pt x="7305" y="104690"/>
                  </a:lnTo>
                  <a:lnTo>
                    <a:pt x="9528" y="108488"/>
                  </a:lnTo>
                  <a:lnTo>
                    <a:pt x="12993" y="113005"/>
                  </a:lnTo>
                  <a:lnTo>
                    <a:pt x="17288" y="118001"/>
                  </a:lnTo>
                  <a:lnTo>
                    <a:pt x="22136" y="123315"/>
                  </a:lnTo>
                  <a:lnTo>
                    <a:pt x="27352" y="127850"/>
                  </a:lnTo>
                  <a:lnTo>
                    <a:pt x="32813" y="131866"/>
                  </a:lnTo>
                  <a:lnTo>
                    <a:pt x="38439" y="135536"/>
                  </a:lnTo>
                  <a:lnTo>
                    <a:pt x="44174" y="138975"/>
                  </a:lnTo>
                  <a:lnTo>
                    <a:pt x="49982" y="142258"/>
                  </a:lnTo>
                  <a:lnTo>
                    <a:pt x="55838" y="145441"/>
                  </a:lnTo>
                  <a:lnTo>
                    <a:pt x="61726" y="147562"/>
                  </a:lnTo>
                  <a:lnTo>
                    <a:pt x="67636" y="148976"/>
                  </a:lnTo>
                  <a:lnTo>
                    <a:pt x="73561" y="149918"/>
                  </a:lnTo>
                  <a:lnTo>
                    <a:pt x="79494" y="150547"/>
                  </a:lnTo>
                  <a:lnTo>
                    <a:pt x="85435" y="150966"/>
                  </a:lnTo>
                  <a:lnTo>
                    <a:pt x="91379" y="151245"/>
                  </a:lnTo>
                  <a:lnTo>
                    <a:pt x="103276" y="151556"/>
                  </a:lnTo>
                  <a:lnTo>
                    <a:pt x="122342" y="151755"/>
                  </a:lnTo>
                  <a:lnTo>
                    <a:pt x="126898" y="149787"/>
                  </a:lnTo>
                  <a:lnTo>
                    <a:pt x="131920" y="146491"/>
                  </a:lnTo>
                  <a:lnTo>
                    <a:pt x="137252" y="142309"/>
                  </a:lnTo>
                  <a:lnTo>
                    <a:pt x="141799" y="138529"/>
                  </a:lnTo>
                  <a:lnTo>
                    <a:pt x="145823" y="135016"/>
                  </a:lnTo>
                  <a:lnTo>
                    <a:pt x="149497" y="131682"/>
                  </a:lnTo>
                  <a:lnTo>
                    <a:pt x="151948" y="128468"/>
                  </a:lnTo>
                  <a:lnTo>
                    <a:pt x="153580" y="125333"/>
                  </a:lnTo>
                  <a:lnTo>
                    <a:pt x="154669" y="122250"/>
                  </a:lnTo>
                  <a:lnTo>
                    <a:pt x="156387" y="118211"/>
                  </a:lnTo>
                  <a:lnTo>
                    <a:pt x="160942" y="108431"/>
                  </a:lnTo>
                  <a:lnTo>
                    <a:pt x="162553" y="103045"/>
                  </a:lnTo>
                  <a:lnTo>
                    <a:pt x="163627" y="97470"/>
                  </a:lnTo>
                  <a:lnTo>
                    <a:pt x="164344" y="91769"/>
                  </a:lnTo>
                  <a:lnTo>
                    <a:pt x="163828" y="85984"/>
                  </a:lnTo>
                  <a:lnTo>
                    <a:pt x="162493" y="80143"/>
                  </a:lnTo>
                  <a:lnTo>
                    <a:pt x="160612" y="74265"/>
                  </a:lnTo>
                  <a:lnTo>
                    <a:pt x="158365" y="68361"/>
                  </a:lnTo>
                  <a:lnTo>
                    <a:pt x="155874" y="62441"/>
                  </a:lnTo>
                  <a:lnTo>
                    <a:pt x="153222" y="56510"/>
                  </a:lnTo>
                  <a:lnTo>
                    <a:pt x="147628" y="44628"/>
                  </a:lnTo>
                  <a:lnTo>
                    <a:pt x="144748" y="38682"/>
                  </a:lnTo>
                  <a:lnTo>
                    <a:pt x="141836" y="33726"/>
                  </a:lnTo>
                  <a:lnTo>
                    <a:pt x="138902" y="29429"/>
                  </a:lnTo>
                  <a:lnTo>
                    <a:pt x="135954" y="25573"/>
                  </a:lnTo>
                  <a:lnTo>
                    <a:pt x="132004" y="22009"/>
                  </a:lnTo>
                  <a:lnTo>
                    <a:pt x="127387" y="18641"/>
                  </a:lnTo>
                  <a:lnTo>
                    <a:pt x="122323" y="15404"/>
                  </a:lnTo>
                  <a:lnTo>
                    <a:pt x="117956" y="12254"/>
                  </a:lnTo>
                  <a:lnTo>
                    <a:pt x="114053" y="9161"/>
                  </a:lnTo>
                  <a:lnTo>
                    <a:pt x="110458" y="6107"/>
                  </a:lnTo>
                  <a:lnTo>
                    <a:pt x="106077" y="4072"/>
                  </a:lnTo>
                  <a:lnTo>
                    <a:pt x="101172" y="2714"/>
                  </a:lnTo>
                  <a:lnTo>
                    <a:pt x="95918" y="1809"/>
                  </a:lnTo>
                  <a:lnTo>
                    <a:pt x="89439" y="1206"/>
                  </a:lnTo>
                  <a:lnTo>
                    <a:pt x="82142" y="804"/>
                  </a:lnTo>
                  <a:lnTo>
                    <a:pt x="62944" y="238"/>
                  </a:lnTo>
                  <a:lnTo>
                    <a:pt x="40761" y="0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17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317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3174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3174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174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Other Services </a:t>
            </a:r>
            <a:r>
              <a:rPr lang="en-US" sz="2000" dirty="0"/>
              <a:t>(continued)</a:t>
            </a:r>
          </a:p>
        </p:txBody>
      </p:sp>
      <p:sp>
        <p:nvSpPr>
          <p:cNvPr id="3482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/>
              <a:t>Loans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Banks offer loans to finance the purchase of cars, homes, home improvements, vacations, and other items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/>
              <a:t>Trusts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Provide advice for estate planning and trusts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Banks can act as trustees of estates for minors and others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/>
              <a:t>A </a:t>
            </a:r>
            <a:r>
              <a:rPr lang="en-US" b="1" dirty="0">
                <a:solidFill>
                  <a:schemeClr val="hlink"/>
                </a:solidFill>
              </a:rPr>
              <a:t>trustee</a:t>
            </a:r>
            <a:r>
              <a:rPr lang="en-US" dirty="0"/>
              <a:t> is a person or an institution that manages property for the benefit of someone else under a special agreement.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48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48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48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48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48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48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1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/>
              <a:t>Notary Public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Verifies a person’s identity, witnesses the person’s signature on a legal document, and verifies the signature as valid.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Financial institutions typically have a person on their staff who is a notary public. 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/>
              <a:t>This person provides notary services for account holders, usually without charge. 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/>
              <a:t>For noncustomers, however, there is typically a small fee.</a:t>
            </a:r>
          </a:p>
          <a:p>
            <a:pPr eaLnBrk="1" hangingPunct="1">
              <a:lnSpc>
                <a:spcPct val="90000"/>
              </a:lnSpc>
            </a:pPr>
            <a:r>
              <a:rPr lang="en-US" dirty="0"/>
              <a:t>Financial Services</a:t>
            </a:r>
          </a:p>
          <a:p>
            <a:pPr lvl="1" eaLnBrk="1" hangingPunct="1"/>
            <a:r>
              <a:rPr lang="en-US" dirty="0"/>
              <a:t>Purchasing or selling savings bonds</a:t>
            </a:r>
          </a:p>
          <a:p>
            <a:pPr lvl="1" eaLnBrk="1" hangingPunct="1"/>
            <a:r>
              <a:rPr lang="en-US" dirty="0"/>
              <a:t>Investment brokerage services</a:t>
            </a:r>
          </a:p>
          <a:p>
            <a:pPr lvl="1" eaLnBrk="1" hangingPunct="1">
              <a:lnSpc>
                <a:spcPct val="90000"/>
              </a:lnSpc>
            </a:pPr>
            <a:endParaRPr lang="en-US" dirty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609600" y="228600"/>
            <a:ext cx="8229600" cy="109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Other Services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(continued)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58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58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58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58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58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58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58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584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5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Bank Fees</a:t>
            </a:r>
          </a:p>
        </p:txBody>
      </p:sp>
      <p:sp>
        <p:nvSpPr>
          <p:cNvPr id="37893" name="Rectangle 1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/>
              <a:t>Bank charges help cover bank’s operating costs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/>
              <a:t>To avoid fees, choose the right kind of account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Shop around and find the account that is right for you 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Be aware of the rules of your account</a:t>
            </a:r>
          </a:p>
        </p:txBody>
      </p:sp>
      <p:sp>
        <p:nvSpPr>
          <p:cNvPr id="4" name="SMARTInkAnnotation0"/>
          <p:cNvSpPr/>
          <p:nvPr/>
        </p:nvSpPr>
        <p:spPr>
          <a:xfrm>
            <a:off x="1438921" y="3196828"/>
            <a:ext cx="284509" cy="303610"/>
          </a:xfrm>
          <a:custGeom>
            <a:avLst/>
            <a:gdLst/>
            <a:ahLst/>
            <a:cxnLst/>
            <a:rect l="0" t="0" r="0" b="0"/>
            <a:pathLst>
              <a:path w="284509" h="303610">
                <a:moveTo>
                  <a:pt x="7688" y="0"/>
                </a:moveTo>
                <a:lnTo>
                  <a:pt x="7688" y="12429"/>
                </a:lnTo>
                <a:lnTo>
                  <a:pt x="5042" y="20737"/>
                </a:lnTo>
                <a:lnTo>
                  <a:pt x="1551" y="30052"/>
                </a:lnTo>
                <a:lnTo>
                  <a:pt x="0" y="37499"/>
                </a:lnTo>
                <a:lnTo>
                  <a:pt x="1956" y="46763"/>
                </a:lnTo>
                <a:lnTo>
                  <a:pt x="3866" y="52011"/>
                </a:lnTo>
                <a:lnTo>
                  <a:pt x="5140" y="58486"/>
                </a:lnTo>
                <a:lnTo>
                  <a:pt x="5989" y="65780"/>
                </a:lnTo>
                <a:lnTo>
                  <a:pt x="6933" y="79837"/>
                </a:lnTo>
                <a:lnTo>
                  <a:pt x="7353" y="89392"/>
                </a:lnTo>
                <a:lnTo>
                  <a:pt x="7589" y="109830"/>
                </a:lnTo>
                <a:lnTo>
                  <a:pt x="7679" y="143799"/>
                </a:lnTo>
                <a:lnTo>
                  <a:pt x="8674" y="148452"/>
                </a:lnTo>
                <a:lnTo>
                  <a:pt x="10330" y="153538"/>
                </a:lnTo>
                <a:lnTo>
                  <a:pt x="12426" y="158914"/>
                </a:lnTo>
                <a:lnTo>
                  <a:pt x="13823" y="164481"/>
                </a:lnTo>
                <a:lnTo>
                  <a:pt x="14755" y="170178"/>
                </a:lnTo>
                <a:lnTo>
                  <a:pt x="15376" y="175959"/>
                </a:lnTo>
                <a:lnTo>
                  <a:pt x="15790" y="181798"/>
                </a:lnTo>
                <a:lnTo>
                  <a:pt x="16066" y="187675"/>
                </a:lnTo>
                <a:lnTo>
                  <a:pt x="16454" y="202782"/>
                </a:lnTo>
                <a:lnTo>
                  <a:pt x="16615" y="243665"/>
                </a:lnTo>
                <a:lnTo>
                  <a:pt x="17608" y="246779"/>
                </a:lnTo>
                <a:lnTo>
                  <a:pt x="22754" y="255903"/>
                </a:lnTo>
                <a:lnTo>
                  <a:pt x="24995" y="265228"/>
                </a:lnTo>
                <a:lnTo>
                  <a:pt x="25179" y="266116"/>
                </a:lnTo>
                <a:lnTo>
                  <a:pt x="33203" y="275423"/>
                </a:lnTo>
                <a:lnTo>
                  <a:pt x="42054" y="284386"/>
                </a:lnTo>
                <a:lnTo>
                  <a:pt x="48097" y="285143"/>
                </a:lnTo>
                <a:lnTo>
                  <a:pt x="56405" y="285480"/>
                </a:lnTo>
                <a:lnTo>
                  <a:pt x="66661" y="285670"/>
                </a:lnTo>
                <a:lnTo>
                  <a:pt x="238535" y="285750"/>
                </a:lnTo>
                <a:lnTo>
                  <a:pt x="242945" y="286742"/>
                </a:lnTo>
                <a:lnTo>
                  <a:pt x="253893" y="291887"/>
                </a:lnTo>
                <a:lnTo>
                  <a:pt x="260318" y="293438"/>
                </a:lnTo>
                <a:lnTo>
                  <a:pt x="266481" y="294128"/>
                </a:lnTo>
                <a:lnTo>
                  <a:pt x="272527" y="294434"/>
                </a:lnTo>
                <a:lnTo>
                  <a:pt x="278522" y="294570"/>
                </a:lnTo>
                <a:lnTo>
                  <a:pt x="280517" y="295599"/>
                </a:lnTo>
                <a:lnTo>
                  <a:pt x="281848" y="297277"/>
                </a:lnTo>
                <a:lnTo>
                  <a:pt x="284508" y="303609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MARTInkAnnotation1"/>
          <p:cNvSpPr/>
          <p:nvPr/>
        </p:nvSpPr>
        <p:spPr>
          <a:xfrm>
            <a:off x="1625203" y="3393281"/>
            <a:ext cx="151802" cy="205384"/>
          </a:xfrm>
          <a:custGeom>
            <a:avLst/>
            <a:gdLst/>
            <a:ahLst/>
            <a:cxnLst/>
            <a:rect l="0" t="0" r="0" b="0"/>
            <a:pathLst>
              <a:path w="151802" h="205384">
                <a:moveTo>
                  <a:pt x="0" y="0"/>
                </a:moveTo>
                <a:lnTo>
                  <a:pt x="7688" y="7688"/>
                </a:lnTo>
                <a:lnTo>
                  <a:pt x="11023" y="8378"/>
                </a:lnTo>
                <a:lnTo>
                  <a:pt x="13302" y="8562"/>
                </a:lnTo>
                <a:lnTo>
                  <a:pt x="15813" y="9676"/>
                </a:lnTo>
                <a:lnTo>
                  <a:pt x="18480" y="11412"/>
                </a:lnTo>
                <a:lnTo>
                  <a:pt x="21249" y="13561"/>
                </a:lnTo>
                <a:lnTo>
                  <a:pt x="24088" y="14994"/>
                </a:lnTo>
                <a:lnTo>
                  <a:pt x="26972" y="15949"/>
                </a:lnTo>
                <a:lnTo>
                  <a:pt x="33991" y="17482"/>
                </a:lnTo>
                <a:lnTo>
                  <a:pt x="37596" y="17692"/>
                </a:lnTo>
                <a:lnTo>
                  <a:pt x="39947" y="17748"/>
                </a:lnTo>
                <a:lnTo>
                  <a:pt x="42506" y="18777"/>
                </a:lnTo>
                <a:lnTo>
                  <a:pt x="45205" y="20455"/>
                </a:lnTo>
                <a:lnTo>
                  <a:pt x="47996" y="22567"/>
                </a:lnTo>
                <a:lnTo>
                  <a:pt x="50849" y="23974"/>
                </a:lnTo>
                <a:lnTo>
                  <a:pt x="53743" y="24912"/>
                </a:lnTo>
                <a:lnTo>
                  <a:pt x="56664" y="25538"/>
                </a:lnTo>
                <a:lnTo>
                  <a:pt x="59604" y="25955"/>
                </a:lnTo>
                <a:lnTo>
                  <a:pt x="62556" y="26233"/>
                </a:lnTo>
                <a:lnTo>
                  <a:pt x="65517" y="26418"/>
                </a:lnTo>
                <a:lnTo>
                  <a:pt x="71452" y="26624"/>
                </a:lnTo>
                <a:lnTo>
                  <a:pt x="83346" y="26757"/>
                </a:lnTo>
                <a:lnTo>
                  <a:pt x="114431" y="26789"/>
                </a:lnTo>
                <a:lnTo>
                  <a:pt x="117996" y="29435"/>
                </a:lnTo>
                <a:lnTo>
                  <a:pt x="120335" y="31530"/>
                </a:lnTo>
                <a:lnTo>
                  <a:pt x="122888" y="32926"/>
                </a:lnTo>
                <a:lnTo>
                  <a:pt x="125581" y="33857"/>
                </a:lnTo>
                <a:lnTo>
                  <a:pt x="132293" y="35351"/>
                </a:lnTo>
                <a:lnTo>
                  <a:pt x="135856" y="35555"/>
                </a:lnTo>
                <a:lnTo>
                  <a:pt x="138196" y="35610"/>
                </a:lnTo>
                <a:lnTo>
                  <a:pt x="139755" y="36638"/>
                </a:lnTo>
                <a:lnTo>
                  <a:pt x="140795" y="38316"/>
                </a:lnTo>
                <a:lnTo>
                  <a:pt x="141488" y="40427"/>
                </a:lnTo>
                <a:lnTo>
                  <a:pt x="142943" y="41834"/>
                </a:lnTo>
                <a:lnTo>
                  <a:pt x="144904" y="42772"/>
                </a:lnTo>
                <a:lnTo>
                  <a:pt x="147204" y="43397"/>
                </a:lnTo>
                <a:lnTo>
                  <a:pt x="148738" y="44807"/>
                </a:lnTo>
                <a:lnTo>
                  <a:pt x="149760" y="46738"/>
                </a:lnTo>
                <a:lnTo>
                  <a:pt x="150896" y="51530"/>
                </a:lnTo>
                <a:lnTo>
                  <a:pt x="151400" y="56967"/>
                </a:lnTo>
                <a:lnTo>
                  <a:pt x="151625" y="62691"/>
                </a:lnTo>
                <a:lnTo>
                  <a:pt x="151781" y="71278"/>
                </a:lnTo>
                <a:lnTo>
                  <a:pt x="151801" y="83714"/>
                </a:lnTo>
                <a:lnTo>
                  <a:pt x="150810" y="86568"/>
                </a:lnTo>
                <a:lnTo>
                  <a:pt x="147063" y="92383"/>
                </a:lnTo>
                <a:lnTo>
                  <a:pt x="144736" y="98276"/>
                </a:lnTo>
                <a:lnTo>
                  <a:pt x="144115" y="101235"/>
                </a:lnTo>
                <a:lnTo>
                  <a:pt x="140780" y="107170"/>
                </a:lnTo>
                <a:lnTo>
                  <a:pt x="138502" y="110142"/>
                </a:lnTo>
                <a:lnTo>
                  <a:pt x="135970" y="116090"/>
                </a:lnTo>
                <a:lnTo>
                  <a:pt x="135295" y="119065"/>
                </a:lnTo>
                <a:lnTo>
                  <a:pt x="133853" y="123033"/>
                </a:lnTo>
                <a:lnTo>
                  <a:pt x="131899" y="127663"/>
                </a:lnTo>
                <a:lnTo>
                  <a:pt x="129604" y="132734"/>
                </a:lnTo>
                <a:lnTo>
                  <a:pt x="128075" y="137106"/>
                </a:lnTo>
                <a:lnTo>
                  <a:pt x="127055" y="141013"/>
                </a:lnTo>
                <a:lnTo>
                  <a:pt x="126375" y="144611"/>
                </a:lnTo>
                <a:lnTo>
                  <a:pt x="124929" y="148000"/>
                </a:lnTo>
                <a:lnTo>
                  <a:pt x="120678" y="154413"/>
                </a:lnTo>
                <a:lnTo>
                  <a:pt x="118126" y="160571"/>
                </a:lnTo>
                <a:lnTo>
                  <a:pt x="117446" y="163602"/>
                </a:lnTo>
                <a:lnTo>
                  <a:pt x="116992" y="167607"/>
                </a:lnTo>
                <a:lnTo>
                  <a:pt x="116690" y="172261"/>
                </a:lnTo>
                <a:lnTo>
                  <a:pt x="116489" y="177349"/>
                </a:lnTo>
                <a:lnTo>
                  <a:pt x="115362" y="181732"/>
                </a:lnTo>
                <a:lnTo>
                  <a:pt x="113619" y="185647"/>
                </a:lnTo>
                <a:lnTo>
                  <a:pt x="111465" y="189249"/>
                </a:lnTo>
                <a:lnTo>
                  <a:pt x="111021" y="192643"/>
                </a:lnTo>
                <a:lnTo>
                  <a:pt x="111717" y="195897"/>
                </a:lnTo>
                <a:lnTo>
                  <a:pt x="116086" y="205383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MARTInkAnnotation2"/>
          <p:cNvSpPr/>
          <p:nvPr/>
        </p:nvSpPr>
        <p:spPr>
          <a:xfrm>
            <a:off x="2035983" y="3178968"/>
            <a:ext cx="267877" cy="410767"/>
          </a:xfrm>
          <a:custGeom>
            <a:avLst/>
            <a:gdLst/>
            <a:ahLst/>
            <a:cxnLst/>
            <a:rect l="0" t="0" r="0" b="0"/>
            <a:pathLst>
              <a:path w="267877" h="410767">
                <a:moveTo>
                  <a:pt x="267876" y="0"/>
                </a:moveTo>
                <a:lnTo>
                  <a:pt x="263135" y="4741"/>
                </a:lnTo>
                <a:lnTo>
                  <a:pt x="260747" y="6137"/>
                </a:lnTo>
                <a:lnTo>
                  <a:pt x="255447" y="7689"/>
                </a:lnTo>
                <a:lnTo>
                  <a:pt x="249784" y="8378"/>
                </a:lnTo>
                <a:lnTo>
                  <a:pt x="242968" y="8685"/>
                </a:lnTo>
                <a:lnTo>
                  <a:pt x="233324" y="8821"/>
                </a:lnTo>
                <a:lnTo>
                  <a:pt x="227974" y="9849"/>
                </a:lnTo>
                <a:lnTo>
                  <a:pt x="222423" y="11527"/>
                </a:lnTo>
                <a:lnTo>
                  <a:pt x="216738" y="13638"/>
                </a:lnTo>
                <a:lnTo>
                  <a:pt x="210964" y="15045"/>
                </a:lnTo>
                <a:lnTo>
                  <a:pt x="205130" y="15984"/>
                </a:lnTo>
                <a:lnTo>
                  <a:pt x="199256" y="16609"/>
                </a:lnTo>
                <a:lnTo>
                  <a:pt x="192364" y="17026"/>
                </a:lnTo>
                <a:lnTo>
                  <a:pt x="176768" y="17489"/>
                </a:lnTo>
                <a:lnTo>
                  <a:pt x="114139" y="17845"/>
                </a:lnTo>
                <a:lnTo>
                  <a:pt x="105853" y="17850"/>
                </a:lnTo>
                <a:lnTo>
                  <a:pt x="98345" y="16861"/>
                </a:lnTo>
                <a:lnTo>
                  <a:pt x="91355" y="15210"/>
                </a:lnTo>
                <a:lnTo>
                  <a:pt x="84711" y="13116"/>
                </a:lnTo>
                <a:lnTo>
                  <a:pt x="77305" y="11721"/>
                </a:lnTo>
                <a:lnTo>
                  <a:pt x="69391" y="10791"/>
                </a:lnTo>
                <a:lnTo>
                  <a:pt x="54645" y="9757"/>
                </a:lnTo>
                <a:lnTo>
                  <a:pt x="44784" y="9298"/>
                </a:lnTo>
                <a:lnTo>
                  <a:pt x="34448" y="9093"/>
                </a:lnTo>
                <a:lnTo>
                  <a:pt x="1882" y="8933"/>
                </a:lnTo>
                <a:lnTo>
                  <a:pt x="1250" y="9924"/>
                </a:lnTo>
                <a:lnTo>
                  <a:pt x="548" y="13671"/>
                </a:lnTo>
                <a:lnTo>
                  <a:pt x="96" y="24162"/>
                </a:lnTo>
                <a:lnTo>
                  <a:pt x="0" y="38741"/>
                </a:lnTo>
                <a:lnTo>
                  <a:pt x="2638" y="47315"/>
                </a:lnTo>
                <a:lnTo>
                  <a:pt x="6125" y="57740"/>
                </a:lnTo>
                <a:lnTo>
                  <a:pt x="7675" y="68988"/>
                </a:lnTo>
                <a:lnTo>
                  <a:pt x="11010" y="80602"/>
                </a:lnTo>
                <a:lnTo>
                  <a:pt x="15799" y="93370"/>
                </a:lnTo>
                <a:lnTo>
                  <a:pt x="29874" y="134482"/>
                </a:lnTo>
                <a:lnTo>
                  <a:pt x="31817" y="143233"/>
                </a:lnTo>
                <a:lnTo>
                  <a:pt x="33112" y="152043"/>
                </a:lnTo>
                <a:lnTo>
                  <a:pt x="33976" y="160894"/>
                </a:lnTo>
                <a:lnTo>
                  <a:pt x="35545" y="169771"/>
                </a:lnTo>
                <a:lnTo>
                  <a:pt x="37582" y="178665"/>
                </a:lnTo>
                <a:lnTo>
                  <a:pt x="39933" y="187571"/>
                </a:lnTo>
                <a:lnTo>
                  <a:pt x="41500" y="196485"/>
                </a:lnTo>
                <a:lnTo>
                  <a:pt x="42544" y="205404"/>
                </a:lnTo>
                <a:lnTo>
                  <a:pt x="43241" y="214327"/>
                </a:lnTo>
                <a:lnTo>
                  <a:pt x="43705" y="222260"/>
                </a:lnTo>
                <a:lnTo>
                  <a:pt x="44221" y="236366"/>
                </a:lnTo>
                <a:lnTo>
                  <a:pt x="44552" y="268719"/>
                </a:lnTo>
                <a:lnTo>
                  <a:pt x="44598" y="286118"/>
                </a:lnTo>
                <a:lnTo>
                  <a:pt x="45602" y="294926"/>
                </a:lnTo>
                <a:lnTo>
                  <a:pt x="47264" y="303774"/>
                </a:lnTo>
                <a:lnTo>
                  <a:pt x="49363" y="312649"/>
                </a:lnTo>
                <a:lnTo>
                  <a:pt x="50763" y="320550"/>
                </a:lnTo>
                <a:lnTo>
                  <a:pt x="51697" y="327802"/>
                </a:lnTo>
                <a:lnTo>
                  <a:pt x="52319" y="334621"/>
                </a:lnTo>
                <a:lnTo>
                  <a:pt x="52734" y="341151"/>
                </a:lnTo>
                <a:lnTo>
                  <a:pt x="53195" y="353698"/>
                </a:lnTo>
                <a:lnTo>
                  <a:pt x="53454" y="367178"/>
                </a:lnTo>
                <a:lnTo>
                  <a:pt x="56161" y="376842"/>
                </a:lnTo>
                <a:lnTo>
                  <a:pt x="59679" y="386758"/>
                </a:lnTo>
                <a:lnTo>
                  <a:pt x="61659" y="397920"/>
                </a:lnTo>
                <a:lnTo>
                  <a:pt x="62122" y="404395"/>
                </a:lnTo>
                <a:lnTo>
                  <a:pt x="63238" y="406519"/>
                </a:lnTo>
                <a:lnTo>
                  <a:pt x="64974" y="407935"/>
                </a:lnTo>
                <a:lnTo>
                  <a:pt x="71423" y="410766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MARTInkAnnotation3"/>
          <p:cNvSpPr/>
          <p:nvPr/>
        </p:nvSpPr>
        <p:spPr>
          <a:xfrm>
            <a:off x="2071687" y="3384351"/>
            <a:ext cx="133946" cy="8931"/>
          </a:xfrm>
          <a:custGeom>
            <a:avLst/>
            <a:gdLst/>
            <a:ahLst/>
            <a:cxnLst/>
            <a:rect l="0" t="0" r="0" b="0"/>
            <a:pathLst>
              <a:path w="133946" h="8931">
                <a:moveTo>
                  <a:pt x="0" y="0"/>
                </a:moveTo>
                <a:lnTo>
                  <a:pt x="12429" y="0"/>
                </a:lnTo>
                <a:lnTo>
                  <a:pt x="16223" y="992"/>
                </a:lnTo>
                <a:lnTo>
                  <a:pt x="20737" y="2646"/>
                </a:lnTo>
                <a:lnTo>
                  <a:pt x="25731" y="4741"/>
                </a:lnTo>
                <a:lnTo>
                  <a:pt x="31045" y="6137"/>
                </a:lnTo>
                <a:lnTo>
                  <a:pt x="36572" y="7068"/>
                </a:lnTo>
                <a:lnTo>
                  <a:pt x="42240" y="7688"/>
                </a:lnTo>
                <a:lnTo>
                  <a:pt x="48996" y="8102"/>
                </a:lnTo>
                <a:lnTo>
                  <a:pt x="64440" y="8562"/>
                </a:lnTo>
                <a:lnTo>
                  <a:pt x="97697" y="8881"/>
                </a:lnTo>
                <a:lnTo>
                  <a:pt x="133945" y="893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MARTInkAnnotation4"/>
          <p:cNvSpPr/>
          <p:nvPr/>
        </p:nvSpPr>
        <p:spPr>
          <a:xfrm>
            <a:off x="2393156" y="3286125"/>
            <a:ext cx="44649" cy="285751"/>
          </a:xfrm>
          <a:custGeom>
            <a:avLst/>
            <a:gdLst/>
            <a:ahLst/>
            <a:cxnLst/>
            <a:rect l="0" t="0" r="0" b="0"/>
            <a:pathLst>
              <a:path w="44649" h="285751">
                <a:moveTo>
                  <a:pt x="0" y="0"/>
                </a:moveTo>
                <a:lnTo>
                  <a:pt x="0" y="7688"/>
                </a:lnTo>
                <a:lnTo>
                  <a:pt x="992" y="10086"/>
                </a:lnTo>
                <a:lnTo>
                  <a:pt x="2646" y="13670"/>
                </a:lnTo>
                <a:lnTo>
                  <a:pt x="4740" y="18043"/>
                </a:lnTo>
                <a:lnTo>
                  <a:pt x="6137" y="22942"/>
                </a:lnTo>
                <a:lnTo>
                  <a:pt x="7068" y="28193"/>
                </a:lnTo>
                <a:lnTo>
                  <a:pt x="7688" y="33678"/>
                </a:lnTo>
                <a:lnTo>
                  <a:pt x="8102" y="40311"/>
                </a:lnTo>
                <a:lnTo>
                  <a:pt x="8562" y="55619"/>
                </a:lnTo>
                <a:lnTo>
                  <a:pt x="9676" y="63868"/>
                </a:lnTo>
                <a:lnTo>
                  <a:pt x="11412" y="72344"/>
                </a:lnTo>
                <a:lnTo>
                  <a:pt x="13561" y="80971"/>
                </a:lnTo>
                <a:lnTo>
                  <a:pt x="15986" y="88708"/>
                </a:lnTo>
                <a:lnTo>
                  <a:pt x="18595" y="95849"/>
                </a:lnTo>
                <a:lnTo>
                  <a:pt x="21326" y="102594"/>
                </a:lnTo>
                <a:lnTo>
                  <a:pt x="23147" y="110068"/>
                </a:lnTo>
                <a:lnTo>
                  <a:pt x="24361" y="118027"/>
                </a:lnTo>
                <a:lnTo>
                  <a:pt x="25170" y="126310"/>
                </a:lnTo>
                <a:lnTo>
                  <a:pt x="25710" y="134808"/>
                </a:lnTo>
                <a:lnTo>
                  <a:pt x="26069" y="143450"/>
                </a:lnTo>
                <a:lnTo>
                  <a:pt x="26309" y="152188"/>
                </a:lnTo>
                <a:lnTo>
                  <a:pt x="27461" y="159997"/>
                </a:lnTo>
                <a:lnTo>
                  <a:pt x="29221" y="167188"/>
                </a:lnTo>
                <a:lnTo>
                  <a:pt x="31387" y="173967"/>
                </a:lnTo>
                <a:lnTo>
                  <a:pt x="32831" y="180470"/>
                </a:lnTo>
                <a:lnTo>
                  <a:pt x="33794" y="186789"/>
                </a:lnTo>
                <a:lnTo>
                  <a:pt x="34435" y="192987"/>
                </a:lnTo>
                <a:lnTo>
                  <a:pt x="34863" y="200095"/>
                </a:lnTo>
                <a:lnTo>
                  <a:pt x="35338" y="215931"/>
                </a:lnTo>
                <a:lnTo>
                  <a:pt x="35685" y="250863"/>
                </a:lnTo>
                <a:lnTo>
                  <a:pt x="35716" y="273626"/>
                </a:lnTo>
                <a:lnTo>
                  <a:pt x="36709" y="275683"/>
                </a:lnTo>
                <a:lnTo>
                  <a:pt x="38363" y="278046"/>
                </a:lnTo>
                <a:lnTo>
                  <a:pt x="44648" y="28575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MARTInkAnnotation5"/>
          <p:cNvSpPr/>
          <p:nvPr/>
        </p:nvSpPr>
        <p:spPr>
          <a:xfrm>
            <a:off x="2393156" y="3188007"/>
            <a:ext cx="222671" cy="328880"/>
          </a:xfrm>
          <a:custGeom>
            <a:avLst/>
            <a:gdLst/>
            <a:ahLst/>
            <a:cxnLst/>
            <a:rect l="0" t="0" r="0" b="0"/>
            <a:pathLst>
              <a:path w="222671" h="328880">
                <a:moveTo>
                  <a:pt x="0" y="8821"/>
                </a:moveTo>
                <a:lnTo>
                  <a:pt x="0" y="1132"/>
                </a:lnTo>
                <a:lnTo>
                  <a:pt x="992" y="718"/>
                </a:lnTo>
                <a:lnTo>
                  <a:pt x="4740" y="259"/>
                </a:lnTo>
                <a:lnTo>
                  <a:pt x="8121" y="136"/>
                </a:lnTo>
                <a:lnTo>
                  <a:pt x="17169" y="0"/>
                </a:lnTo>
                <a:lnTo>
                  <a:pt x="23352" y="956"/>
                </a:lnTo>
                <a:lnTo>
                  <a:pt x="30451" y="2586"/>
                </a:lnTo>
                <a:lnTo>
                  <a:pt x="38160" y="4664"/>
                </a:lnTo>
                <a:lnTo>
                  <a:pt x="45284" y="8034"/>
                </a:lnTo>
                <a:lnTo>
                  <a:pt x="52017" y="12265"/>
                </a:lnTo>
                <a:lnTo>
                  <a:pt x="58490" y="17070"/>
                </a:lnTo>
                <a:lnTo>
                  <a:pt x="73621" y="27701"/>
                </a:lnTo>
                <a:lnTo>
                  <a:pt x="81823" y="33314"/>
                </a:lnTo>
                <a:lnTo>
                  <a:pt x="89275" y="39040"/>
                </a:lnTo>
                <a:lnTo>
                  <a:pt x="96227" y="44842"/>
                </a:lnTo>
                <a:lnTo>
                  <a:pt x="102847" y="50694"/>
                </a:lnTo>
                <a:lnTo>
                  <a:pt x="118139" y="65134"/>
                </a:lnTo>
                <a:lnTo>
                  <a:pt x="152210" y="98658"/>
                </a:lnTo>
                <a:lnTo>
                  <a:pt x="160013" y="107408"/>
                </a:lnTo>
                <a:lnTo>
                  <a:pt x="167198" y="116217"/>
                </a:lnTo>
                <a:lnTo>
                  <a:pt x="173973" y="125067"/>
                </a:lnTo>
                <a:lnTo>
                  <a:pt x="180474" y="133943"/>
                </a:lnTo>
                <a:lnTo>
                  <a:pt x="192989" y="151743"/>
                </a:lnTo>
                <a:lnTo>
                  <a:pt x="198113" y="160657"/>
                </a:lnTo>
                <a:lnTo>
                  <a:pt x="202521" y="169576"/>
                </a:lnTo>
                <a:lnTo>
                  <a:pt x="206451" y="178499"/>
                </a:lnTo>
                <a:lnTo>
                  <a:pt x="210063" y="187424"/>
                </a:lnTo>
                <a:lnTo>
                  <a:pt x="216724" y="205278"/>
                </a:lnTo>
                <a:lnTo>
                  <a:pt x="218896" y="214206"/>
                </a:lnTo>
                <a:lnTo>
                  <a:pt x="220345" y="223135"/>
                </a:lnTo>
                <a:lnTo>
                  <a:pt x="221311" y="232064"/>
                </a:lnTo>
                <a:lnTo>
                  <a:pt x="221954" y="240001"/>
                </a:lnTo>
                <a:lnTo>
                  <a:pt x="222384" y="247277"/>
                </a:lnTo>
                <a:lnTo>
                  <a:pt x="222670" y="254112"/>
                </a:lnTo>
                <a:lnTo>
                  <a:pt x="221868" y="260653"/>
                </a:lnTo>
                <a:lnTo>
                  <a:pt x="220342" y="266998"/>
                </a:lnTo>
                <a:lnTo>
                  <a:pt x="218332" y="273213"/>
                </a:lnTo>
                <a:lnTo>
                  <a:pt x="216000" y="279339"/>
                </a:lnTo>
                <a:lnTo>
                  <a:pt x="213453" y="285409"/>
                </a:lnTo>
                <a:lnTo>
                  <a:pt x="210763" y="291439"/>
                </a:lnTo>
                <a:lnTo>
                  <a:pt x="205128" y="300786"/>
                </a:lnTo>
                <a:lnTo>
                  <a:pt x="202237" y="304667"/>
                </a:lnTo>
                <a:lnTo>
                  <a:pt x="198324" y="308247"/>
                </a:lnTo>
                <a:lnTo>
                  <a:pt x="193732" y="311626"/>
                </a:lnTo>
                <a:lnTo>
                  <a:pt x="188686" y="314871"/>
                </a:lnTo>
                <a:lnTo>
                  <a:pt x="182345" y="317034"/>
                </a:lnTo>
                <a:lnTo>
                  <a:pt x="175141" y="318475"/>
                </a:lnTo>
                <a:lnTo>
                  <a:pt x="167362" y="319437"/>
                </a:lnTo>
                <a:lnTo>
                  <a:pt x="160192" y="321070"/>
                </a:lnTo>
                <a:lnTo>
                  <a:pt x="153428" y="323151"/>
                </a:lnTo>
                <a:lnTo>
                  <a:pt x="146933" y="325531"/>
                </a:lnTo>
                <a:lnTo>
                  <a:pt x="140620" y="327117"/>
                </a:lnTo>
                <a:lnTo>
                  <a:pt x="134426" y="328174"/>
                </a:lnTo>
                <a:lnTo>
                  <a:pt x="128312" y="328879"/>
                </a:lnTo>
                <a:lnTo>
                  <a:pt x="121261" y="328357"/>
                </a:lnTo>
                <a:lnTo>
                  <a:pt x="113582" y="327017"/>
                </a:lnTo>
                <a:lnTo>
                  <a:pt x="105487" y="325131"/>
                </a:lnTo>
                <a:lnTo>
                  <a:pt x="98106" y="323874"/>
                </a:lnTo>
                <a:lnTo>
                  <a:pt x="91201" y="323036"/>
                </a:lnTo>
                <a:lnTo>
                  <a:pt x="84613" y="322477"/>
                </a:lnTo>
                <a:lnTo>
                  <a:pt x="78237" y="322105"/>
                </a:lnTo>
                <a:lnTo>
                  <a:pt x="65860" y="321691"/>
                </a:lnTo>
                <a:lnTo>
                  <a:pt x="60774" y="320588"/>
                </a:lnTo>
                <a:lnTo>
                  <a:pt x="56391" y="318861"/>
                </a:lnTo>
                <a:lnTo>
                  <a:pt x="52477" y="316718"/>
                </a:lnTo>
                <a:lnTo>
                  <a:pt x="48875" y="314297"/>
                </a:lnTo>
                <a:lnTo>
                  <a:pt x="45482" y="311690"/>
                </a:lnTo>
                <a:lnTo>
                  <a:pt x="35719" y="30350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MARTInkAnnotation6"/>
          <p:cNvSpPr/>
          <p:nvPr/>
        </p:nvSpPr>
        <p:spPr>
          <a:xfrm>
            <a:off x="2741523" y="3295054"/>
            <a:ext cx="17751" cy="241103"/>
          </a:xfrm>
          <a:custGeom>
            <a:avLst/>
            <a:gdLst/>
            <a:ahLst/>
            <a:cxnLst/>
            <a:rect l="0" t="0" r="0" b="0"/>
            <a:pathLst>
              <a:path w="17751" h="241103">
                <a:moveTo>
                  <a:pt x="8820" y="0"/>
                </a:moveTo>
                <a:lnTo>
                  <a:pt x="4080" y="0"/>
                </a:lnTo>
                <a:lnTo>
                  <a:pt x="2683" y="992"/>
                </a:lnTo>
                <a:lnTo>
                  <a:pt x="1752" y="2646"/>
                </a:lnTo>
                <a:lnTo>
                  <a:pt x="1132" y="4741"/>
                </a:lnTo>
                <a:lnTo>
                  <a:pt x="718" y="8121"/>
                </a:lnTo>
                <a:lnTo>
                  <a:pt x="442" y="12360"/>
                </a:lnTo>
                <a:lnTo>
                  <a:pt x="258" y="17170"/>
                </a:lnTo>
                <a:lnTo>
                  <a:pt x="0" y="33420"/>
                </a:lnTo>
                <a:lnTo>
                  <a:pt x="956" y="40140"/>
                </a:lnTo>
                <a:lnTo>
                  <a:pt x="2585" y="47596"/>
                </a:lnTo>
                <a:lnTo>
                  <a:pt x="4663" y="55543"/>
                </a:lnTo>
                <a:lnTo>
                  <a:pt x="6049" y="62825"/>
                </a:lnTo>
                <a:lnTo>
                  <a:pt x="6973" y="69665"/>
                </a:lnTo>
                <a:lnTo>
                  <a:pt x="7589" y="76209"/>
                </a:lnTo>
                <a:lnTo>
                  <a:pt x="7999" y="83548"/>
                </a:lnTo>
                <a:lnTo>
                  <a:pt x="8456" y="99641"/>
                </a:lnTo>
                <a:lnTo>
                  <a:pt x="8772" y="135994"/>
                </a:lnTo>
                <a:lnTo>
                  <a:pt x="8820" y="215490"/>
                </a:lnTo>
                <a:lnTo>
                  <a:pt x="9812" y="219066"/>
                </a:lnTo>
                <a:lnTo>
                  <a:pt x="11466" y="222443"/>
                </a:lnTo>
                <a:lnTo>
                  <a:pt x="13561" y="225686"/>
                </a:lnTo>
                <a:lnTo>
                  <a:pt x="14957" y="228840"/>
                </a:lnTo>
                <a:lnTo>
                  <a:pt x="15888" y="231935"/>
                </a:lnTo>
                <a:lnTo>
                  <a:pt x="17750" y="241102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MARTInkAnnotation7"/>
          <p:cNvSpPr/>
          <p:nvPr/>
        </p:nvSpPr>
        <p:spPr>
          <a:xfrm>
            <a:off x="2669976" y="3236355"/>
            <a:ext cx="205384" cy="22981"/>
          </a:xfrm>
          <a:custGeom>
            <a:avLst/>
            <a:gdLst/>
            <a:ahLst/>
            <a:cxnLst/>
            <a:rect l="0" t="0" r="0" b="0"/>
            <a:pathLst>
              <a:path w="205384" h="22981">
                <a:moveTo>
                  <a:pt x="0" y="22980"/>
                </a:moveTo>
                <a:lnTo>
                  <a:pt x="0" y="18240"/>
                </a:lnTo>
                <a:lnTo>
                  <a:pt x="992" y="16844"/>
                </a:lnTo>
                <a:lnTo>
                  <a:pt x="2646" y="15913"/>
                </a:lnTo>
                <a:lnTo>
                  <a:pt x="4741" y="15292"/>
                </a:lnTo>
                <a:lnTo>
                  <a:pt x="6137" y="13886"/>
                </a:lnTo>
                <a:lnTo>
                  <a:pt x="7068" y="11957"/>
                </a:lnTo>
                <a:lnTo>
                  <a:pt x="7689" y="9678"/>
                </a:lnTo>
                <a:lnTo>
                  <a:pt x="9094" y="8159"/>
                </a:lnTo>
                <a:lnTo>
                  <a:pt x="11024" y="7146"/>
                </a:lnTo>
                <a:lnTo>
                  <a:pt x="13303" y="6472"/>
                </a:lnTo>
                <a:lnTo>
                  <a:pt x="16806" y="6021"/>
                </a:lnTo>
                <a:lnTo>
                  <a:pt x="21126" y="5721"/>
                </a:lnTo>
                <a:lnTo>
                  <a:pt x="25990" y="5521"/>
                </a:lnTo>
                <a:lnTo>
                  <a:pt x="36687" y="5299"/>
                </a:lnTo>
                <a:lnTo>
                  <a:pt x="42317" y="5240"/>
                </a:lnTo>
                <a:lnTo>
                  <a:pt x="48055" y="4208"/>
                </a:lnTo>
                <a:lnTo>
                  <a:pt x="53865" y="2528"/>
                </a:lnTo>
                <a:lnTo>
                  <a:pt x="59723" y="416"/>
                </a:lnTo>
                <a:lnTo>
                  <a:pt x="65612" y="0"/>
                </a:lnTo>
                <a:lnTo>
                  <a:pt x="71523" y="715"/>
                </a:lnTo>
                <a:lnTo>
                  <a:pt x="77447" y="2183"/>
                </a:lnTo>
                <a:lnTo>
                  <a:pt x="83382" y="3163"/>
                </a:lnTo>
                <a:lnTo>
                  <a:pt x="89322" y="3816"/>
                </a:lnTo>
                <a:lnTo>
                  <a:pt x="95267" y="4251"/>
                </a:lnTo>
                <a:lnTo>
                  <a:pt x="102207" y="4541"/>
                </a:lnTo>
                <a:lnTo>
                  <a:pt x="117855" y="4863"/>
                </a:lnTo>
                <a:lnTo>
                  <a:pt x="125203" y="5941"/>
                </a:lnTo>
                <a:lnTo>
                  <a:pt x="132086" y="7652"/>
                </a:lnTo>
                <a:lnTo>
                  <a:pt x="138659" y="9785"/>
                </a:lnTo>
                <a:lnTo>
                  <a:pt x="146018" y="11207"/>
                </a:lnTo>
                <a:lnTo>
                  <a:pt x="153900" y="12155"/>
                </a:lnTo>
                <a:lnTo>
                  <a:pt x="162131" y="12787"/>
                </a:lnTo>
                <a:lnTo>
                  <a:pt x="169603" y="14200"/>
                </a:lnTo>
                <a:lnTo>
                  <a:pt x="176569" y="16135"/>
                </a:lnTo>
                <a:lnTo>
                  <a:pt x="183197" y="18417"/>
                </a:lnTo>
                <a:lnTo>
                  <a:pt x="188608" y="19938"/>
                </a:lnTo>
                <a:lnTo>
                  <a:pt x="193207" y="20952"/>
                </a:lnTo>
                <a:lnTo>
                  <a:pt x="205383" y="2298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SMARTInkAnnotation8"/>
          <p:cNvSpPr/>
          <p:nvPr/>
        </p:nvSpPr>
        <p:spPr>
          <a:xfrm>
            <a:off x="2678906" y="3509367"/>
            <a:ext cx="196454" cy="44540"/>
          </a:xfrm>
          <a:custGeom>
            <a:avLst/>
            <a:gdLst/>
            <a:ahLst/>
            <a:cxnLst/>
            <a:rect l="0" t="0" r="0" b="0"/>
            <a:pathLst>
              <a:path w="196454" h="44540">
                <a:moveTo>
                  <a:pt x="0" y="35718"/>
                </a:moveTo>
                <a:lnTo>
                  <a:pt x="4741" y="35718"/>
                </a:lnTo>
                <a:lnTo>
                  <a:pt x="6137" y="36711"/>
                </a:lnTo>
                <a:lnTo>
                  <a:pt x="7068" y="38364"/>
                </a:lnTo>
                <a:lnTo>
                  <a:pt x="7688" y="40459"/>
                </a:lnTo>
                <a:lnTo>
                  <a:pt x="9094" y="41856"/>
                </a:lnTo>
                <a:lnTo>
                  <a:pt x="11023" y="42787"/>
                </a:lnTo>
                <a:lnTo>
                  <a:pt x="15814" y="43821"/>
                </a:lnTo>
                <a:lnTo>
                  <a:pt x="21249" y="44281"/>
                </a:lnTo>
                <a:lnTo>
                  <a:pt x="29618" y="44485"/>
                </a:lnTo>
                <a:lnTo>
                  <a:pt x="34628" y="44539"/>
                </a:lnTo>
                <a:lnTo>
                  <a:pt x="39953" y="43583"/>
                </a:lnTo>
                <a:lnTo>
                  <a:pt x="45487" y="41954"/>
                </a:lnTo>
                <a:lnTo>
                  <a:pt x="51160" y="39876"/>
                </a:lnTo>
                <a:lnTo>
                  <a:pt x="57919" y="38490"/>
                </a:lnTo>
                <a:lnTo>
                  <a:pt x="65402" y="37566"/>
                </a:lnTo>
                <a:lnTo>
                  <a:pt x="73367" y="36950"/>
                </a:lnTo>
                <a:lnTo>
                  <a:pt x="80661" y="35548"/>
                </a:lnTo>
                <a:lnTo>
                  <a:pt x="87508" y="33620"/>
                </a:lnTo>
                <a:lnTo>
                  <a:pt x="94058" y="31343"/>
                </a:lnTo>
                <a:lnTo>
                  <a:pt x="100408" y="29825"/>
                </a:lnTo>
                <a:lnTo>
                  <a:pt x="106626" y="28813"/>
                </a:lnTo>
                <a:lnTo>
                  <a:pt x="112756" y="28138"/>
                </a:lnTo>
                <a:lnTo>
                  <a:pt x="119819" y="26696"/>
                </a:lnTo>
                <a:lnTo>
                  <a:pt x="127504" y="24743"/>
                </a:lnTo>
                <a:lnTo>
                  <a:pt x="135604" y="22448"/>
                </a:lnTo>
                <a:lnTo>
                  <a:pt x="142989" y="19926"/>
                </a:lnTo>
                <a:lnTo>
                  <a:pt x="149896" y="17253"/>
                </a:lnTo>
                <a:lnTo>
                  <a:pt x="156485" y="14478"/>
                </a:lnTo>
                <a:lnTo>
                  <a:pt x="162862" y="11637"/>
                </a:lnTo>
                <a:lnTo>
                  <a:pt x="175240" y="5833"/>
                </a:lnTo>
                <a:lnTo>
                  <a:pt x="180327" y="3889"/>
                </a:lnTo>
                <a:lnTo>
                  <a:pt x="184710" y="2593"/>
                </a:lnTo>
                <a:lnTo>
                  <a:pt x="196453" y="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SMARTInkAnnotation9"/>
          <p:cNvSpPr/>
          <p:nvPr/>
        </p:nvSpPr>
        <p:spPr>
          <a:xfrm>
            <a:off x="2964693" y="3242876"/>
            <a:ext cx="303573" cy="328844"/>
          </a:xfrm>
          <a:custGeom>
            <a:avLst/>
            <a:gdLst/>
            <a:ahLst/>
            <a:cxnLst/>
            <a:rect l="0" t="0" r="0" b="0"/>
            <a:pathLst>
              <a:path w="303573" h="328844">
                <a:moveTo>
                  <a:pt x="169627" y="70038"/>
                </a:moveTo>
                <a:lnTo>
                  <a:pt x="169627" y="77726"/>
                </a:lnTo>
                <a:lnTo>
                  <a:pt x="174368" y="83340"/>
                </a:lnTo>
                <a:lnTo>
                  <a:pt x="175764" y="86844"/>
                </a:lnTo>
                <a:lnTo>
                  <a:pt x="177315" y="96028"/>
                </a:lnTo>
                <a:lnTo>
                  <a:pt x="178005" y="104079"/>
                </a:lnTo>
                <a:lnTo>
                  <a:pt x="178189" y="107614"/>
                </a:lnTo>
                <a:lnTo>
                  <a:pt x="179304" y="110964"/>
                </a:lnTo>
                <a:lnTo>
                  <a:pt x="184621" y="120419"/>
                </a:lnTo>
                <a:lnTo>
                  <a:pt x="186213" y="126494"/>
                </a:lnTo>
                <a:lnTo>
                  <a:pt x="187109" y="135493"/>
                </a:lnTo>
                <a:lnTo>
                  <a:pt x="187375" y="144443"/>
                </a:lnTo>
                <a:lnTo>
                  <a:pt x="187453" y="148639"/>
                </a:lnTo>
                <a:lnTo>
                  <a:pt x="190117" y="152265"/>
                </a:lnTo>
                <a:lnTo>
                  <a:pt x="196383" y="159298"/>
                </a:lnTo>
                <a:lnTo>
                  <a:pt x="196416" y="86161"/>
                </a:lnTo>
                <a:lnTo>
                  <a:pt x="193770" y="76873"/>
                </a:lnTo>
                <a:lnTo>
                  <a:pt x="190279" y="67123"/>
                </a:lnTo>
                <a:lnTo>
                  <a:pt x="188728" y="59482"/>
                </a:lnTo>
                <a:lnTo>
                  <a:pt x="185393" y="50133"/>
                </a:lnTo>
                <a:lnTo>
                  <a:pt x="180602" y="40355"/>
                </a:lnTo>
                <a:lnTo>
                  <a:pt x="175167" y="32702"/>
                </a:lnTo>
                <a:lnTo>
                  <a:pt x="166528" y="22816"/>
                </a:lnTo>
                <a:lnTo>
                  <a:pt x="157684" y="13602"/>
                </a:lnTo>
                <a:lnTo>
                  <a:pt x="154720" y="11578"/>
                </a:lnTo>
                <a:lnTo>
                  <a:pt x="148780" y="9329"/>
                </a:lnTo>
                <a:lnTo>
                  <a:pt x="140187" y="5684"/>
                </a:lnTo>
                <a:lnTo>
                  <a:pt x="130745" y="1749"/>
                </a:lnTo>
                <a:lnTo>
                  <a:pt x="123242" y="0"/>
                </a:lnTo>
                <a:lnTo>
                  <a:pt x="118860" y="525"/>
                </a:lnTo>
                <a:lnTo>
                  <a:pt x="113954" y="1868"/>
                </a:lnTo>
                <a:lnTo>
                  <a:pt x="108700" y="3755"/>
                </a:lnTo>
                <a:lnTo>
                  <a:pt x="103211" y="6006"/>
                </a:lnTo>
                <a:lnTo>
                  <a:pt x="97569" y="8498"/>
                </a:lnTo>
                <a:lnTo>
                  <a:pt x="91822" y="11152"/>
                </a:lnTo>
                <a:lnTo>
                  <a:pt x="82792" y="16746"/>
                </a:lnTo>
                <a:lnTo>
                  <a:pt x="74479" y="22540"/>
                </a:lnTo>
                <a:lnTo>
                  <a:pt x="69484" y="25474"/>
                </a:lnTo>
                <a:lnTo>
                  <a:pt x="64170" y="28423"/>
                </a:lnTo>
                <a:lnTo>
                  <a:pt x="55619" y="36990"/>
                </a:lnTo>
                <a:lnTo>
                  <a:pt x="51950" y="42053"/>
                </a:lnTo>
                <a:lnTo>
                  <a:pt x="47519" y="47412"/>
                </a:lnTo>
                <a:lnTo>
                  <a:pt x="42581" y="52970"/>
                </a:lnTo>
                <a:lnTo>
                  <a:pt x="37305" y="58659"/>
                </a:lnTo>
                <a:lnTo>
                  <a:pt x="32795" y="64436"/>
                </a:lnTo>
                <a:lnTo>
                  <a:pt x="28796" y="70272"/>
                </a:lnTo>
                <a:lnTo>
                  <a:pt x="25138" y="76147"/>
                </a:lnTo>
                <a:lnTo>
                  <a:pt x="21707" y="82048"/>
                </a:lnTo>
                <a:lnTo>
                  <a:pt x="15249" y="93897"/>
                </a:lnTo>
                <a:lnTo>
                  <a:pt x="13130" y="100826"/>
                </a:lnTo>
                <a:lnTo>
                  <a:pt x="11718" y="108423"/>
                </a:lnTo>
                <a:lnTo>
                  <a:pt x="10776" y="116464"/>
                </a:lnTo>
                <a:lnTo>
                  <a:pt x="9156" y="123809"/>
                </a:lnTo>
                <a:lnTo>
                  <a:pt x="7084" y="130690"/>
                </a:lnTo>
                <a:lnTo>
                  <a:pt x="4710" y="137261"/>
                </a:lnTo>
                <a:lnTo>
                  <a:pt x="3128" y="144619"/>
                </a:lnTo>
                <a:lnTo>
                  <a:pt x="2073" y="152501"/>
                </a:lnTo>
                <a:lnTo>
                  <a:pt x="1369" y="160732"/>
                </a:lnTo>
                <a:lnTo>
                  <a:pt x="900" y="168204"/>
                </a:lnTo>
                <a:lnTo>
                  <a:pt x="380" y="181797"/>
                </a:lnTo>
                <a:lnTo>
                  <a:pt x="45" y="212830"/>
                </a:lnTo>
                <a:lnTo>
                  <a:pt x="0" y="226436"/>
                </a:lnTo>
                <a:lnTo>
                  <a:pt x="980" y="232842"/>
                </a:lnTo>
                <a:lnTo>
                  <a:pt x="2625" y="239097"/>
                </a:lnTo>
                <a:lnTo>
                  <a:pt x="4714" y="245252"/>
                </a:lnTo>
                <a:lnTo>
                  <a:pt x="7099" y="251339"/>
                </a:lnTo>
                <a:lnTo>
                  <a:pt x="9681" y="257382"/>
                </a:lnTo>
                <a:lnTo>
                  <a:pt x="15196" y="269388"/>
                </a:lnTo>
                <a:lnTo>
                  <a:pt x="20955" y="281339"/>
                </a:lnTo>
                <a:lnTo>
                  <a:pt x="26821" y="290618"/>
                </a:lnTo>
                <a:lnTo>
                  <a:pt x="29774" y="294482"/>
                </a:lnTo>
                <a:lnTo>
                  <a:pt x="38348" y="301421"/>
                </a:lnTo>
                <a:lnTo>
                  <a:pt x="43412" y="304660"/>
                </a:lnTo>
                <a:lnTo>
                  <a:pt x="48773" y="307812"/>
                </a:lnTo>
                <a:lnTo>
                  <a:pt x="54331" y="310905"/>
                </a:lnTo>
                <a:lnTo>
                  <a:pt x="65798" y="316989"/>
                </a:lnTo>
                <a:lnTo>
                  <a:pt x="77510" y="322999"/>
                </a:lnTo>
                <a:lnTo>
                  <a:pt x="83410" y="324999"/>
                </a:lnTo>
                <a:lnTo>
                  <a:pt x="89329" y="326332"/>
                </a:lnTo>
                <a:lnTo>
                  <a:pt x="95259" y="327221"/>
                </a:lnTo>
                <a:lnTo>
                  <a:pt x="101197" y="327814"/>
                </a:lnTo>
                <a:lnTo>
                  <a:pt x="107140" y="328209"/>
                </a:lnTo>
                <a:lnTo>
                  <a:pt x="113086" y="328472"/>
                </a:lnTo>
                <a:lnTo>
                  <a:pt x="124985" y="328765"/>
                </a:lnTo>
                <a:lnTo>
                  <a:pt x="130936" y="328843"/>
                </a:lnTo>
                <a:lnTo>
                  <a:pt x="137880" y="327902"/>
                </a:lnTo>
                <a:lnTo>
                  <a:pt x="145486" y="326284"/>
                </a:lnTo>
                <a:lnTo>
                  <a:pt x="153532" y="324212"/>
                </a:lnTo>
                <a:lnTo>
                  <a:pt x="160882" y="321838"/>
                </a:lnTo>
                <a:lnTo>
                  <a:pt x="167766" y="319265"/>
                </a:lnTo>
                <a:lnTo>
                  <a:pt x="174339" y="316556"/>
                </a:lnTo>
                <a:lnTo>
                  <a:pt x="180706" y="314751"/>
                </a:lnTo>
                <a:lnTo>
                  <a:pt x="186935" y="313547"/>
                </a:lnTo>
                <a:lnTo>
                  <a:pt x="193072" y="312744"/>
                </a:lnTo>
                <a:lnTo>
                  <a:pt x="199147" y="310225"/>
                </a:lnTo>
                <a:lnTo>
                  <a:pt x="205182" y="306561"/>
                </a:lnTo>
                <a:lnTo>
                  <a:pt x="211189" y="302134"/>
                </a:lnTo>
                <a:lnTo>
                  <a:pt x="217179" y="299182"/>
                </a:lnTo>
                <a:lnTo>
                  <a:pt x="223157" y="297215"/>
                </a:lnTo>
                <a:lnTo>
                  <a:pt x="229126" y="295903"/>
                </a:lnTo>
                <a:lnTo>
                  <a:pt x="234097" y="293044"/>
                </a:lnTo>
                <a:lnTo>
                  <a:pt x="246827" y="280532"/>
                </a:lnTo>
                <a:lnTo>
                  <a:pt x="251852" y="276844"/>
                </a:lnTo>
                <a:lnTo>
                  <a:pt x="257186" y="273393"/>
                </a:lnTo>
                <a:lnTo>
                  <a:pt x="265758" y="266913"/>
                </a:lnTo>
                <a:lnTo>
                  <a:pt x="272876" y="260725"/>
                </a:lnTo>
                <a:lnTo>
                  <a:pt x="279346" y="254668"/>
                </a:lnTo>
                <a:lnTo>
                  <a:pt x="291584" y="242695"/>
                </a:lnTo>
                <a:lnTo>
                  <a:pt x="301797" y="232538"/>
                </a:lnTo>
                <a:lnTo>
                  <a:pt x="302389" y="230957"/>
                </a:lnTo>
                <a:lnTo>
                  <a:pt x="303572" y="221842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MARTInkAnnotation10"/>
          <p:cNvSpPr/>
          <p:nvPr/>
        </p:nvSpPr>
        <p:spPr>
          <a:xfrm>
            <a:off x="1527008" y="3625453"/>
            <a:ext cx="250000" cy="410766"/>
          </a:xfrm>
          <a:custGeom>
            <a:avLst/>
            <a:gdLst/>
            <a:ahLst/>
            <a:cxnLst/>
            <a:rect l="0" t="0" r="0" b="0"/>
            <a:pathLst>
              <a:path w="250000" h="410766">
                <a:moveTo>
                  <a:pt x="8898" y="0"/>
                </a:moveTo>
                <a:lnTo>
                  <a:pt x="8898" y="42240"/>
                </a:lnTo>
                <a:lnTo>
                  <a:pt x="7905" y="48996"/>
                </a:lnTo>
                <a:lnTo>
                  <a:pt x="6252" y="56476"/>
                </a:lnTo>
                <a:lnTo>
                  <a:pt x="4157" y="64440"/>
                </a:lnTo>
                <a:lnTo>
                  <a:pt x="2761" y="72725"/>
                </a:lnTo>
                <a:lnTo>
                  <a:pt x="1830" y="81225"/>
                </a:lnTo>
                <a:lnTo>
                  <a:pt x="1209" y="89869"/>
                </a:lnTo>
                <a:lnTo>
                  <a:pt x="796" y="99600"/>
                </a:lnTo>
                <a:lnTo>
                  <a:pt x="336" y="120996"/>
                </a:lnTo>
                <a:lnTo>
                  <a:pt x="0" y="178240"/>
                </a:lnTo>
                <a:lnTo>
                  <a:pt x="982" y="188280"/>
                </a:lnTo>
                <a:lnTo>
                  <a:pt x="2628" y="198941"/>
                </a:lnTo>
                <a:lnTo>
                  <a:pt x="4718" y="210019"/>
                </a:lnTo>
                <a:lnTo>
                  <a:pt x="6111" y="220379"/>
                </a:lnTo>
                <a:lnTo>
                  <a:pt x="7040" y="230263"/>
                </a:lnTo>
                <a:lnTo>
                  <a:pt x="7659" y="239829"/>
                </a:lnTo>
                <a:lnTo>
                  <a:pt x="8072" y="249183"/>
                </a:lnTo>
                <a:lnTo>
                  <a:pt x="8531" y="267514"/>
                </a:lnTo>
                <a:lnTo>
                  <a:pt x="8897" y="377486"/>
                </a:lnTo>
                <a:lnTo>
                  <a:pt x="9890" y="380642"/>
                </a:lnTo>
                <a:lnTo>
                  <a:pt x="16586" y="391095"/>
                </a:lnTo>
                <a:lnTo>
                  <a:pt x="17992" y="391699"/>
                </a:lnTo>
                <a:lnTo>
                  <a:pt x="24711" y="392548"/>
                </a:lnTo>
                <a:lnTo>
                  <a:pt x="31994" y="392800"/>
                </a:lnTo>
                <a:lnTo>
                  <a:pt x="34045" y="392859"/>
                </a:lnTo>
                <a:lnTo>
                  <a:pt x="40249" y="390239"/>
                </a:lnTo>
                <a:lnTo>
                  <a:pt x="44681" y="388152"/>
                </a:lnTo>
                <a:lnTo>
                  <a:pt x="52252" y="385832"/>
                </a:lnTo>
                <a:lnTo>
                  <a:pt x="58924" y="384801"/>
                </a:lnTo>
                <a:lnTo>
                  <a:pt x="65197" y="384343"/>
                </a:lnTo>
                <a:lnTo>
                  <a:pt x="69251" y="383229"/>
                </a:lnTo>
                <a:lnTo>
                  <a:pt x="73938" y="381494"/>
                </a:lnTo>
                <a:lnTo>
                  <a:pt x="79047" y="379344"/>
                </a:lnTo>
                <a:lnTo>
                  <a:pt x="83445" y="377912"/>
                </a:lnTo>
                <a:lnTo>
                  <a:pt x="90978" y="376320"/>
                </a:lnTo>
                <a:lnTo>
                  <a:pt x="95368" y="375895"/>
                </a:lnTo>
                <a:lnTo>
                  <a:pt x="100279" y="375613"/>
                </a:lnTo>
                <a:lnTo>
                  <a:pt x="111027" y="375298"/>
                </a:lnTo>
                <a:lnTo>
                  <a:pt x="139988" y="375079"/>
                </a:lnTo>
                <a:lnTo>
                  <a:pt x="145901" y="376061"/>
                </a:lnTo>
                <a:lnTo>
                  <a:pt x="151827" y="377707"/>
                </a:lnTo>
                <a:lnTo>
                  <a:pt x="157762" y="379797"/>
                </a:lnTo>
                <a:lnTo>
                  <a:pt x="163703" y="381190"/>
                </a:lnTo>
                <a:lnTo>
                  <a:pt x="169648" y="382119"/>
                </a:lnTo>
                <a:lnTo>
                  <a:pt x="175596" y="382738"/>
                </a:lnTo>
                <a:lnTo>
                  <a:pt x="180553" y="384143"/>
                </a:lnTo>
                <a:lnTo>
                  <a:pt x="184851" y="386072"/>
                </a:lnTo>
                <a:lnTo>
                  <a:pt x="188707" y="388350"/>
                </a:lnTo>
                <a:lnTo>
                  <a:pt x="193263" y="389868"/>
                </a:lnTo>
                <a:lnTo>
                  <a:pt x="198284" y="390881"/>
                </a:lnTo>
                <a:lnTo>
                  <a:pt x="203616" y="391556"/>
                </a:lnTo>
                <a:lnTo>
                  <a:pt x="208163" y="392999"/>
                </a:lnTo>
                <a:lnTo>
                  <a:pt x="215861" y="397247"/>
                </a:lnTo>
                <a:lnTo>
                  <a:pt x="220295" y="398776"/>
                </a:lnTo>
                <a:lnTo>
                  <a:pt x="225236" y="399796"/>
                </a:lnTo>
                <a:lnTo>
                  <a:pt x="230514" y="400476"/>
                </a:lnTo>
                <a:lnTo>
                  <a:pt x="235024" y="401921"/>
                </a:lnTo>
                <a:lnTo>
                  <a:pt x="242682" y="406173"/>
                </a:lnTo>
                <a:lnTo>
                  <a:pt x="249999" y="410765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MARTInkAnnotation11"/>
          <p:cNvSpPr/>
          <p:nvPr/>
        </p:nvSpPr>
        <p:spPr>
          <a:xfrm>
            <a:off x="1723429" y="3857625"/>
            <a:ext cx="142711" cy="312540"/>
          </a:xfrm>
          <a:custGeom>
            <a:avLst/>
            <a:gdLst/>
            <a:ahLst/>
            <a:cxnLst/>
            <a:rect l="0" t="0" r="0" b="0"/>
            <a:pathLst>
              <a:path w="142711" h="312540">
                <a:moveTo>
                  <a:pt x="53578" y="0"/>
                </a:moveTo>
                <a:lnTo>
                  <a:pt x="48434" y="0"/>
                </a:lnTo>
                <a:lnTo>
                  <a:pt x="50630" y="0"/>
                </a:lnTo>
                <a:lnTo>
                  <a:pt x="51613" y="992"/>
                </a:lnTo>
                <a:lnTo>
                  <a:pt x="52268" y="2645"/>
                </a:lnTo>
                <a:lnTo>
                  <a:pt x="53190" y="9713"/>
                </a:lnTo>
                <a:lnTo>
                  <a:pt x="53320" y="12428"/>
                </a:lnTo>
                <a:lnTo>
                  <a:pt x="54398" y="15231"/>
                </a:lnTo>
                <a:lnTo>
                  <a:pt x="60656" y="24907"/>
                </a:lnTo>
                <a:lnTo>
                  <a:pt x="63258" y="29504"/>
                </a:lnTo>
                <a:lnTo>
                  <a:pt x="65985" y="34552"/>
                </a:lnTo>
                <a:lnTo>
                  <a:pt x="68794" y="38909"/>
                </a:lnTo>
                <a:lnTo>
                  <a:pt x="71660" y="42807"/>
                </a:lnTo>
                <a:lnTo>
                  <a:pt x="74562" y="46397"/>
                </a:lnTo>
                <a:lnTo>
                  <a:pt x="78482" y="50775"/>
                </a:lnTo>
                <a:lnTo>
                  <a:pt x="88128" y="60931"/>
                </a:lnTo>
                <a:lnTo>
                  <a:pt x="92487" y="66418"/>
                </a:lnTo>
                <a:lnTo>
                  <a:pt x="96384" y="72059"/>
                </a:lnTo>
                <a:lnTo>
                  <a:pt x="99975" y="77805"/>
                </a:lnTo>
                <a:lnTo>
                  <a:pt x="104353" y="83620"/>
                </a:lnTo>
                <a:lnTo>
                  <a:pt x="109257" y="89480"/>
                </a:lnTo>
                <a:lnTo>
                  <a:pt x="114510" y="95372"/>
                </a:lnTo>
                <a:lnTo>
                  <a:pt x="119004" y="101284"/>
                </a:lnTo>
                <a:lnTo>
                  <a:pt x="122992" y="107210"/>
                </a:lnTo>
                <a:lnTo>
                  <a:pt x="126643" y="113145"/>
                </a:lnTo>
                <a:lnTo>
                  <a:pt x="130070" y="118094"/>
                </a:lnTo>
                <a:lnTo>
                  <a:pt x="133346" y="122385"/>
                </a:lnTo>
                <a:lnTo>
                  <a:pt x="136522" y="126238"/>
                </a:lnTo>
                <a:lnTo>
                  <a:pt x="138640" y="130792"/>
                </a:lnTo>
                <a:lnTo>
                  <a:pt x="140052" y="135812"/>
                </a:lnTo>
                <a:lnTo>
                  <a:pt x="140993" y="141142"/>
                </a:lnTo>
                <a:lnTo>
                  <a:pt x="142039" y="149712"/>
                </a:lnTo>
                <a:lnTo>
                  <a:pt x="142504" y="157819"/>
                </a:lnTo>
                <a:lnTo>
                  <a:pt x="142710" y="168038"/>
                </a:lnTo>
                <a:lnTo>
                  <a:pt x="141773" y="172549"/>
                </a:lnTo>
                <a:lnTo>
                  <a:pt x="138086" y="180206"/>
                </a:lnTo>
                <a:lnTo>
                  <a:pt x="135714" y="183637"/>
                </a:lnTo>
                <a:lnTo>
                  <a:pt x="133140" y="186917"/>
                </a:lnTo>
                <a:lnTo>
                  <a:pt x="130432" y="190095"/>
                </a:lnTo>
                <a:lnTo>
                  <a:pt x="127634" y="193207"/>
                </a:lnTo>
                <a:lnTo>
                  <a:pt x="121880" y="199310"/>
                </a:lnTo>
                <a:lnTo>
                  <a:pt x="118957" y="203318"/>
                </a:lnTo>
                <a:lnTo>
                  <a:pt x="116015" y="207975"/>
                </a:lnTo>
                <a:lnTo>
                  <a:pt x="113063" y="213064"/>
                </a:lnTo>
                <a:lnTo>
                  <a:pt x="109110" y="217449"/>
                </a:lnTo>
                <a:lnTo>
                  <a:pt x="104490" y="221364"/>
                </a:lnTo>
                <a:lnTo>
                  <a:pt x="99426" y="224966"/>
                </a:lnTo>
                <a:lnTo>
                  <a:pt x="94065" y="228360"/>
                </a:lnTo>
                <a:lnTo>
                  <a:pt x="88507" y="231615"/>
                </a:lnTo>
                <a:lnTo>
                  <a:pt x="82817" y="234777"/>
                </a:lnTo>
                <a:lnTo>
                  <a:pt x="77040" y="238870"/>
                </a:lnTo>
                <a:lnTo>
                  <a:pt x="71204" y="243582"/>
                </a:lnTo>
                <a:lnTo>
                  <a:pt x="65329" y="248708"/>
                </a:lnTo>
                <a:lnTo>
                  <a:pt x="59428" y="253118"/>
                </a:lnTo>
                <a:lnTo>
                  <a:pt x="53509" y="257049"/>
                </a:lnTo>
                <a:lnTo>
                  <a:pt x="47579" y="260663"/>
                </a:lnTo>
                <a:lnTo>
                  <a:pt x="42633" y="265057"/>
                </a:lnTo>
                <a:lnTo>
                  <a:pt x="38344" y="269970"/>
                </a:lnTo>
                <a:lnTo>
                  <a:pt x="34493" y="275230"/>
                </a:lnTo>
                <a:lnTo>
                  <a:pt x="30933" y="279729"/>
                </a:lnTo>
                <a:lnTo>
                  <a:pt x="27567" y="283720"/>
                </a:lnTo>
                <a:lnTo>
                  <a:pt x="24331" y="287373"/>
                </a:lnTo>
                <a:lnTo>
                  <a:pt x="18090" y="294078"/>
                </a:lnTo>
                <a:lnTo>
                  <a:pt x="0" y="312539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SMARTInkAnnotation12"/>
          <p:cNvSpPr/>
          <p:nvPr/>
        </p:nvSpPr>
        <p:spPr>
          <a:xfrm>
            <a:off x="2089716" y="3723712"/>
            <a:ext cx="232003" cy="437523"/>
          </a:xfrm>
          <a:custGeom>
            <a:avLst/>
            <a:gdLst/>
            <a:ahLst/>
            <a:cxnLst/>
            <a:rect l="0" t="0" r="0" b="0"/>
            <a:pathLst>
              <a:path w="232003" h="437523">
                <a:moveTo>
                  <a:pt x="232002" y="8897"/>
                </a:moveTo>
                <a:lnTo>
                  <a:pt x="227262" y="8897"/>
                </a:lnTo>
                <a:lnTo>
                  <a:pt x="225865" y="9889"/>
                </a:lnTo>
                <a:lnTo>
                  <a:pt x="224934" y="11543"/>
                </a:lnTo>
                <a:lnTo>
                  <a:pt x="223440" y="16585"/>
                </a:lnTo>
                <a:lnTo>
                  <a:pt x="222326" y="16999"/>
                </a:lnTo>
                <a:lnTo>
                  <a:pt x="216016" y="17582"/>
                </a:lnTo>
                <a:lnTo>
                  <a:pt x="210676" y="17718"/>
                </a:lnTo>
                <a:lnTo>
                  <a:pt x="180835" y="17817"/>
                </a:lnTo>
                <a:lnTo>
                  <a:pt x="174078" y="16828"/>
                </a:lnTo>
                <a:lnTo>
                  <a:pt x="166597" y="15177"/>
                </a:lnTo>
                <a:lnTo>
                  <a:pt x="158633" y="13083"/>
                </a:lnTo>
                <a:lnTo>
                  <a:pt x="150348" y="11688"/>
                </a:lnTo>
                <a:lnTo>
                  <a:pt x="141847" y="10758"/>
                </a:lnTo>
                <a:lnTo>
                  <a:pt x="133204" y="10137"/>
                </a:lnTo>
                <a:lnTo>
                  <a:pt x="125457" y="9724"/>
                </a:lnTo>
                <a:lnTo>
                  <a:pt x="111558" y="9265"/>
                </a:lnTo>
                <a:lnTo>
                  <a:pt x="104081" y="8150"/>
                </a:lnTo>
                <a:lnTo>
                  <a:pt x="96120" y="6415"/>
                </a:lnTo>
                <a:lnTo>
                  <a:pt x="87836" y="4266"/>
                </a:lnTo>
                <a:lnTo>
                  <a:pt x="80329" y="2833"/>
                </a:lnTo>
                <a:lnTo>
                  <a:pt x="73340" y="1878"/>
                </a:lnTo>
                <a:lnTo>
                  <a:pt x="66696" y="1241"/>
                </a:lnTo>
                <a:lnTo>
                  <a:pt x="60283" y="816"/>
                </a:lnTo>
                <a:lnTo>
                  <a:pt x="54022" y="533"/>
                </a:lnTo>
                <a:lnTo>
                  <a:pt x="41775" y="219"/>
                </a:lnTo>
                <a:lnTo>
                  <a:pt x="16513" y="0"/>
                </a:lnTo>
                <a:lnTo>
                  <a:pt x="12937" y="981"/>
                </a:lnTo>
                <a:lnTo>
                  <a:pt x="6317" y="4718"/>
                </a:lnTo>
                <a:lnTo>
                  <a:pt x="4155" y="7103"/>
                </a:lnTo>
                <a:lnTo>
                  <a:pt x="2714" y="9685"/>
                </a:lnTo>
                <a:lnTo>
                  <a:pt x="1112" y="15200"/>
                </a:lnTo>
                <a:lnTo>
                  <a:pt x="84" y="26826"/>
                </a:lnTo>
                <a:lnTo>
                  <a:pt x="0" y="29779"/>
                </a:lnTo>
                <a:lnTo>
                  <a:pt x="2551" y="38352"/>
                </a:lnTo>
                <a:lnTo>
                  <a:pt x="6993" y="49769"/>
                </a:lnTo>
                <a:lnTo>
                  <a:pt x="12274" y="64766"/>
                </a:lnTo>
                <a:lnTo>
                  <a:pt x="15072" y="71940"/>
                </a:lnTo>
                <a:lnTo>
                  <a:pt x="20826" y="85203"/>
                </a:lnTo>
                <a:lnTo>
                  <a:pt x="23749" y="92510"/>
                </a:lnTo>
                <a:lnTo>
                  <a:pt x="29643" y="108566"/>
                </a:lnTo>
                <a:lnTo>
                  <a:pt x="31612" y="117015"/>
                </a:lnTo>
                <a:lnTo>
                  <a:pt x="32924" y="125624"/>
                </a:lnTo>
                <a:lnTo>
                  <a:pt x="33799" y="134340"/>
                </a:lnTo>
                <a:lnTo>
                  <a:pt x="35375" y="143127"/>
                </a:lnTo>
                <a:lnTo>
                  <a:pt x="37417" y="151962"/>
                </a:lnTo>
                <a:lnTo>
                  <a:pt x="39771" y="160829"/>
                </a:lnTo>
                <a:lnTo>
                  <a:pt x="41340" y="169716"/>
                </a:lnTo>
                <a:lnTo>
                  <a:pt x="42387" y="178617"/>
                </a:lnTo>
                <a:lnTo>
                  <a:pt x="43084" y="187528"/>
                </a:lnTo>
                <a:lnTo>
                  <a:pt x="43549" y="197438"/>
                </a:lnTo>
                <a:lnTo>
                  <a:pt x="44066" y="219031"/>
                </a:lnTo>
                <a:lnTo>
                  <a:pt x="44443" y="281161"/>
                </a:lnTo>
                <a:lnTo>
                  <a:pt x="43463" y="291609"/>
                </a:lnTo>
                <a:lnTo>
                  <a:pt x="41817" y="301551"/>
                </a:lnTo>
                <a:lnTo>
                  <a:pt x="39728" y="311157"/>
                </a:lnTo>
                <a:lnTo>
                  <a:pt x="38335" y="320536"/>
                </a:lnTo>
                <a:lnTo>
                  <a:pt x="37407" y="329766"/>
                </a:lnTo>
                <a:lnTo>
                  <a:pt x="36787" y="338895"/>
                </a:lnTo>
                <a:lnTo>
                  <a:pt x="36375" y="347958"/>
                </a:lnTo>
                <a:lnTo>
                  <a:pt x="35916" y="365966"/>
                </a:lnTo>
                <a:lnTo>
                  <a:pt x="35559" y="420717"/>
                </a:lnTo>
                <a:lnTo>
                  <a:pt x="35549" y="437522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SMARTInkAnnotation13"/>
          <p:cNvSpPr/>
          <p:nvPr/>
        </p:nvSpPr>
        <p:spPr>
          <a:xfrm>
            <a:off x="2116335" y="3946921"/>
            <a:ext cx="151806" cy="44650"/>
          </a:xfrm>
          <a:custGeom>
            <a:avLst/>
            <a:gdLst/>
            <a:ahLst/>
            <a:cxnLst/>
            <a:rect l="0" t="0" r="0" b="0"/>
            <a:pathLst>
              <a:path w="151806" h="44650">
                <a:moveTo>
                  <a:pt x="0" y="44649"/>
                </a:moveTo>
                <a:lnTo>
                  <a:pt x="0" y="32221"/>
                </a:lnTo>
                <a:lnTo>
                  <a:pt x="1985" y="29418"/>
                </a:lnTo>
                <a:lnTo>
                  <a:pt x="5292" y="26557"/>
                </a:lnTo>
                <a:lnTo>
                  <a:pt x="9481" y="23658"/>
                </a:lnTo>
                <a:lnTo>
                  <a:pt x="13266" y="21726"/>
                </a:lnTo>
                <a:lnTo>
                  <a:pt x="16782" y="20437"/>
                </a:lnTo>
                <a:lnTo>
                  <a:pt x="20118" y="19578"/>
                </a:lnTo>
                <a:lnTo>
                  <a:pt x="24326" y="18013"/>
                </a:lnTo>
                <a:lnTo>
                  <a:pt x="29116" y="15978"/>
                </a:lnTo>
                <a:lnTo>
                  <a:pt x="34293" y="13629"/>
                </a:lnTo>
                <a:lnTo>
                  <a:pt x="39730" y="12062"/>
                </a:lnTo>
                <a:lnTo>
                  <a:pt x="45338" y="11018"/>
                </a:lnTo>
                <a:lnTo>
                  <a:pt x="51062" y="10322"/>
                </a:lnTo>
                <a:lnTo>
                  <a:pt x="56862" y="8866"/>
                </a:lnTo>
                <a:lnTo>
                  <a:pt x="62713" y="6903"/>
                </a:lnTo>
                <a:lnTo>
                  <a:pt x="68598" y="4602"/>
                </a:lnTo>
                <a:lnTo>
                  <a:pt x="75498" y="3068"/>
                </a:lnTo>
                <a:lnTo>
                  <a:pt x="83074" y="2046"/>
                </a:lnTo>
                <a:lnTo>
                  <a:pt x="91101" y="1363"/>
                </a:lnTo>
                <a:lnTo>
                  <a:pt x="98437" y="910"/>
                </a:lnTo>
                <a:lnTo>
                  <a:pt x="111881" y="405"/>
                </a:lnTo>
                <a:lnTo>
                  <a:pt x="135687" y="81"/>
                </a:lnTo>
                <a:lnTo>
                  <a:pt x="151805" y="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MARTInkAnnotation14"/>
          <p:cNvSpPr/>
          <p:nvPr/>
        </p:nvSpPr>
        <p:spPr>
          <a:xfrm>
            <a:off x="2241351" y="3915367"/>
            <a:ext cx="339329" cy="210149"/>
          </a:xfrm>
          <a:custGeom>
            <a:avLst/>
            <a:gdLst/>
            <a:ahLst/>
            <a:cxnLst/>
            <a:rect l="0" t="0" r="0" b="0"/>
            <a:pathLst>
              <a:path w="339329" h="210149">
                <a:moveTo>
                  <a:pt x="0" y="156570"/>
                </a:moveTo>
                <a:lnTo>
                  <a:pt x="4740" y="156570"/>
                </a:lnTo>
                <a:lnTo>
                  <a:pt x="7129" y="155578"/>
                </a:lnTo>
                <a:lnTo>
                  <a:pt x="12429" y="151830"/>
                </a:lnTo>
                <a:lnTo>
                  <a:pt x="16223" y="150433"/>
                </a:lnTo>
                <a:lnTo>
                  <a:pt x="25731" y="148882"/>
                </a:lnTo>
                <a:lnTo>
                  <a:pt x="31045" y="147476"/>
                </a:lnTo>
                <a:lnTo>
                  <a:pt x="36572" y="145547"/>
                </a:lnTo>
                <a:lnTo>
                  <a:pt x="47012" y="141749"/>
                </a:lnTo>
                <a:lnTo>
                  <a:pt x="54959" y="140061"/>
                </a:lnTo>
                <a:lnTo>
                  <a:pt x="60452" y="138619"/>
                </a:lnTo>
                <a:lnTo>
                  <a:pt x="67090" y="136665"/>
                </a:lnTo>
                <a:lnTo>
                  <a:pt x="74493" y="134371"/>
                </a:lnTo>
                <a:lnTo>
                  <a:pt x="81412" y="130856"/>
                </a:lnTo>
                <a:lnTo>
                  <a:pt x="88009" y="126529"/>
                </a:lnTo>
                <a:lnTo>
                  <a:pt x="94392" y="121660"/>
                </a:lnTo>
                <a:lnTo>
                  <a:pt x="99639" y="117422"/>
                </a:lnTo>
                <a:lnTo>
                  <a:pt x="104129" y="113604"/>
                </a:lnTo>
                <a:lnTo>
                  <a:pt x="108114" y="110066"/>
                </a:lnTo>
                <a:lnTo>
                  <a:pt x="112756" y="106716"/>
                </a:lnTo>
                <a:lnTo>
                  <a:pt x="123205" y="100347"/>
                </a:lnTo>
                <a:lnTo>
                  <a:pt x="128770" y="97260"/>
                </a:lnTo>
                <a:lnTo>
                  <a:pt x="140244" y="91184"/>
                </a:lnTo>
                <a:lnTo>
                  <a:pt x="149312" y="85176"/>
                </a:lnTo>
                <a:lnTo>
                  <a:pt x="156650" y="79199"/>
                </a:lnTo>
                <a:lnTo>
                  <a:pt x="163219" y="73235"/>
                </a:lnTo>
                <a:lnTo>
                  <a:pt x="166359" y="69263"/>
                </a:lnTo>
                <a:lnTo>
                  <a:pt x="169445" y="64631"/>
                </a:lnTo>
                <a:lnTo>
                  <a:pt x="172495" y="59558"/>
                </a:lnTo>
                <a:lnTo>
                  <a:pt x="175520" y="56177"/>
                </a:lnTo>
                <a:lnTo>
                  <a:pt x="178529" y="53923"/>
                </a:lnTo>
                <a:lnTo>
                  <a:pt x="184518" y="50425"/>
                </a:lnTo>
                <a:lnTo>
                  <a:pt x="190487" y="45564"/>
                </a:lnTo>
                <a:lnTo>
                  <a:pt x="192476" y="42878"/>
                </a:lnTo>
                <a:lnTo>
                  <a:pt x="194685" y="37249"/>
                </a:lnTo>
                <a:lnTo>
                  <a:pt x="195930" y="33241"/>
                </a:lnTo>
                <a:lnTo>
                  <a:pt x="196298" y="27314"/>
                </a:lnTo>
                <a:lnTo>
                  <a:pt x="196449" y="22747"/>
                </a:lnTo>
                <a:lnTo>
                  <a:pt x="191711" y="27401"/>
                </a:lnTo>
                <a:lnTo>
                  <a:pt x="189323" y="28786"/>
                </a:lnTo>
                <a:lnTo>
                  <a:pt x="181222" y="31726"/>
                </a:lnTo>
                <a:lnTo>
                  <a:pt x="175462" y="35930"/>
                </a:lnTo>
                <a:lnTo>
                  <a:pt x="169596" y="41106"/>
                </a:lnTo>
                <a:lnTo>
                  <a:pt x="162688" y="46714"/>
                </a:lnTo>
                <a:lnTo>
                  <a:pt x="153004" y="52513"/>
                </a:lnTo>
                <a:lnTo>
                  <a:pt x="148635" y="56441"/>
                </a:lnTo>
                <a:lnTo>
                  <a:pt x="144731" y="61044"/>
                </a:lnTo>
                <a:lnTo>
                  <a:pt x="141136" y="66097"/>
                </a:lnTo>
                <a:lnTo>
                  <a:pt x="136755" y="70458"/>
                </a:lnTo>
                <a:lnTo>
                  <a:pt x="131849" y="74357"/>
                </a:lnTo>
                <a:lnTo>
                  <a:pt x="126595" y="77949"/>
                </a:lnTo>
                <a:lnTo>
                  <a:pt x="122100" y="82328"/>
                </a:lnTo>
                <a:lnTo>
                  <a:pt x="118111" y="87232"/>
                </a:lnTo>
                <a:lnTo>
                  <a:pt x="114459" y="92485"/>
                </a:lnTo>
                <a:lnTo>
                  <a:pt x="111033" y="97972"/>
                </a:lnTo>
                <a:lnTo>
                  <a:pt x="107756" y="103614"/>
                </a:lnTo>
                <a:lnTo>
                  <a:pt x="101470" y="115174"/>
                </a:lnTo>
                <a:lnTo>
                  <a:pt x="95368" y="126927"/>
                </a:lnTo>
                <a:lnTo>
                  <a:pt x="93345" y="131847"/>
                </a:lnTo>
                <a:lnTo>
                  <a:pt x="91995" y="136120"/>
                </a:lnTo>
                <a:lnTo>
                  <a:pt x="91096" y="139960"/>
                </a:lnTo>
                <a:lnTo>
                  <a:pt x="90496" y="144504"/>
                </a:lnTo>
                <a:lnTo>
                  <a:pt x="90097" y="149518"/>
                </a:lnTo>
                <a:lnTo>
                  <a:pt x="89652" y="159389"/>
                </a:lnTo>
                <a:lnTo>
                  <a:pt x="89455" y="167083"/>
                </a:lnTo>
                <a:lnTo>
                  <a:pt x="90394" y="170524"/>
                </a:lnTo>
                <a:lnTo>
                  <a:pt x="94084" y="176993"/>
                </a:lnTo>
                <a:lnTo>
                  <a:pt x="99031" y="183175"/>
                </a:lnTo>
                <a:lnTo>
                  <a:pt x="101740" y="186213"/>
                </a:lnTo>
                <a:lnTo>
                  <a:pt x="105530" y="188238"/>
                </a:lnTo>
                <a:lnTo>
                  <a:pt x="115032" y="190488"/>
                </a:lnTo>
                <a:lnTo>
                  <a:pt x="120345" y="191089"/>
                </a:lnTo>
                <a:lnTo>
                  <a:pt x="125870" y="191488"/>
                </a:lnTo>
                <a:lnTo>
                  <a:pt x="131539" y="191755"/>
                </a:lnTo>
                <a:lnTo>
                  <a:pt x="143128" y="192052"/>
                </a:lnTo>
                <a:lnTo>
                  <a:pt x="148997" y="192131"/>
                </a:lnTo>
                <a:lnTo>
                  <a:pt x="155886" y="191191"/>
                </a:lnTo>
                <a:lnTo>
                  <a:pt x="163455" y="189573"/>
                </a:lnTo>
                <a:lnTo>
                  <a:pt x="171478" y="187502"/>
                </a:lnTo>
                <a:lnTo>
                  <a:pt x="178811" y="186121"/>
                </a:lnTo>
                <a:lnTo>
                  <a:pt x="185684" y="185200"/>
                </a:lnTo>
                <a:lnTo>
                  <a:pt x="192250" y="184587"/>
                </a:lnTo>
                <a:lnTo>
                  <a:pt x="198612" y="182193"/>
                </a:lnTo>
                <a:lnTo>
                  <a:pt x="204838" y="178613"/>
                </a:lnTo>
                <a:lnTo>
                  <a:pt x="210973" y="174241"/>
                </a:lnTo>
                <a:lnTo>
                  <a:pt x="217047" y="170335"/>
                </a:lnTo>
                <a:lnTo>
                  <a:pt x="223081" y="166739"/>
                </a:lnTo>
                <a:lnTo>
                  <a:pt x="229088" y="163350"/>
                </a:lnTo>
                <a:lnTo>
                  <a:pt x="235077" y="159106"/>
                </a:lnTo>
                <a:lnTo>
                  <a:pt x="241054" y="154291"/>
                </a:lnTo>
                <a:lnTo>
                  <a:pt x="247023" y="149098"/>
                </a:lnTo>
                <a:lnTo>
                  <a:pt x="252987" y="143651"/>
                </a:lnTo>
                <a:lnTo>
                  <a:pt x="264905" y="132308"/>
                </a:lnTo>
                <a:lnTo>
                  <a:pt x="282771" y="114765"/>
                </a:lnTo>
                <a:lnTo>
                  <a:pt x="287732" y="107864"/>
                </a:lnTo>
                <a:lnTo>
                  <a:pt x="292033" y="100287"/>
                </a:lnTo>
                <a:lnTo>
                  <a:pt x="315361" y="52755"/>
                </a:lnTo>
                <a:lnTo>
                  <a:pt x="317397" y="46680"/>
                </a:lnTo>
                <a:lnTo>
                  <a:pt x="318754" y="40646"/>
                </a:lnTo>
                <a:lnTo>
                  <a:pt x="319659" y="34639"/>
                </a:lnTo>
                <a:lnTo>
                  <a:pt x="320262" y="29642"/>
                </a:lnTo>
                <a:lnTo>
                  <a:pt x="320665" y="25319"/>
                </a:lnTo>
                <a:lnTo>
                  <a:pt x="320933" y="21444"/>
                </a:lnTo>
                <a:lnTo>
                  <a:pt x="321111" y="17869"/>
                </a:lnTo>
                <a:lnTo>
                  <a:pt x="321422" y="6687"/>
                </a:lnTo>
                <a:lnTo>
                  <a:pt x="318802" y="2974"/>
                </a:lnTo>
                <a:lnTo>
                  <a:pt x="316714" y="594"/>
                </a:lnTo>
                <a:lnTo>
                  <a:pt x="314330" y="0"/>
                </a:lnTo>
                <a:lnTo>
                  <a:pt x="311749" y="596"/>
                </a:lnTo>
                <a:lnTo>
                  <a:pt x="309036" y="1986"/>
                </a:lnTo>
                <a:lnTo>
                  <a:pt x="303375" y="3530"/>
                </a:lnTo>
                <a:lnTo>
                  <a:pt x="300477" y="3942"/>
                </a:lnTo>
                <a:lnTo>
                  <a:pt x="297552" y="5208"/>
                </a:lnTo>
                <a:lnTo>
                  <a:pt x="291657" y="9262"/>
                </a:lnTo>
                <a:lnTo>
                  <a:pt x="288696" y="12724"/>
                </a:lnTo>
                <a:lnTo>
                  <a:pt x="285730" y="17016"/>
                </a:lnTo>
                <a:lnTo>
                  <a:pt x="282760" y="21862"/>
                </a:lnTo>
                <a:lnTo>
                  <a:pt x="279788" y="26085"/>
                </a:lnTo>
                <a:lnTo>
                  <a:pt x="276814" y="29893"/>
                </a:lnTo>
                <a:lnTo>
                  <a:pt x="273840" y="33423"/>
                </a:lnTo>
                <a:lnTo>
                  <a:pt x="270865" y="37761"/>
                </a:lnTo>
                <a:lnTo>
                  <a:pt x="267889" y="42637"/>
                </a:lnTo>
                <a:lnTo>
                  <a:pt x="264913" y="47872"/>
                </a:lnTo>
                <a:lnTo>
                  <a:pt x="262929" y="53348"/>
                </a:lnTo>
                <a:lnTo>
                  <a:pt x="261607" y="58981"/>
                </a:lnTo>
                <a:lnTo>
                  <a:pt x="260725" y="64722"/>
                </a:lnTo>
                <a:lnTo>
                  <a:pt x="259145" y="70533"/>
                </a:lnTo>
                <a:lnTo>
                  <a:pt x="257099" y="76392"/>
                </a:lnTo>
                <a:lnTo>
                  <a:pt x="254743" y="82282"/>
                </a:lnTo>
                <a:lnTo>
                  <a:pt x="253173" y="89185"/>
                </a:lnTo>
                <a:lnTo>
                  <a:pt x="252125" y="96764"/>
                </a:lnTo>
                <a:lnTo>
                  <a:pt x="251428" y="104793"/>
                </a:lnTo>
                <a:lnTo>
                  <a:pt x="250962" y="112130"/>
                </a:lnTo>
                <a:lnTo>
                  <a:pt x="250445" y="125574"/>
                </a:lnTo>
                <a:lnTo>
                  <a:pt x="251299" y="131937"/>
                </a:lnTo>
                <a:lnTo>
                  <a:pt x="252861" y="138164"/>
                </a:lnTo>
                <a:lnTo>
                  <a:pt x="254894" y="144299"/>
                </a:lnTo>
                <a:lnTo>
                  <a:pt x="257242" y="150374"/>
                </a:lnTo>
                <a:lnTo>
                  <a:pt x="259799" y="156408"/>
                </a:lnTo>
                <a:lnTo>
                  <a:pt x="262497" y="162415"/>
                </a:lnTo>
                <a:lnTo>
                  <a:pt x="266279" y="167412"/>
                </a:lnTo>
                <a:lnTo>
                  <a:pt x="270785" y="171736"/>
                </a:lnTo>
                <a:lnTo>
                  <a:pt x="275774" y="175610"/>
                </a:lnTo>
                <a:lnTo>
                  <a:pt x="282075" y="180177"/>
                </a:lnTo>
                <a:lnTo>
                  <a:pt x="297015" y="190544"/>
                </a:lnTo>
                <a:lnTo>
                  <a:pt x="303182" y="194102"/>
                </a:lnTo>
                <a:lnTo>
                  <a:pt x="312680" y="198055"/>
                </a:lnTo>
                <a:lnTo>
                  <a:pt x="322854" y="202459"/>
                </a:lnTo>
                <a:lnTo>
                  <a:pt x="339328" y="210148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MARTInkAnnotation15"/>
          <p:cNvSpPr/>
          <p:nvPr/>
        </p:nvSpPr>
        <p:spPr>
          <a:xfrm>
            <a:off x="2655216" y="3867917"/>
            <a:ext cx="164744" cy="239740"/>
          </a:xfrm>
          <a:custGeom>
            <a:avLst/>
            <a:gdLst/>
            <a:ahLst/>
            <a:cxnLst/>
            <a:rect l="0" t="0" r="0" b="0"/>
            <a:pathLst>
              <a:path w="164744" h="239740">
                <a:moveTo>
                  <a:pt x="139776" y="34356"/>
                </a:moveTo>
                <a:lnTo>
                  <a:pt x="139776" y="29616"/>
                </a:lnTo>
                <a:lnTo>
                  <a:pt x="138784" y="27227"/>
                </a:lnTo>
                <a:lnTo>
                  <a:pt x="135035" y="21928"/>
                </a:lnTo>
                <a:lnTo>
                  <a:pt x="132647" y="20117"/>
                </a:lnTo>
                <a:lnTo>
                  <a:pt x="130062" y="18910"/>
                </a:lnTo>
                <a:lnTo>
                  <a:pt x="127347" y="18106"/>
                </a:lnTo>
                <a:lnTo>
                  <a:pt x="124545" y="16578"/>
                </a:lnTo>
                <a:lnTo>
                  <a:pt x="121684" y="14566"/>
                </a:lnTo>
                <a:lnTo>
                  <a:pt x="118785" y="12233"/>
                </a:lnTo>
                <a:lnTo>
                  <a:pt x="114868" y="10678"/>
                </a:lnTo>
                <a:lnTo>
                  <a:pt x="110272" y="9641"/>
                </a:lnTo>
                <a:lnTo>
                  <a:pt x="105224" y="8950"/>
                </a:lnTo>
                <a:lnTo>
                  <a:pt x="99874" y="7497"/>
                </a:lnTo>
                <a:lnTo>
                  <a:pt x="94323" y="5536"/>
                </a:lnTo>
                <a:lnTo>
                  <a:pt x="88638" y="3237"/>
                </a:lnTo>
                <a:lnTo>
                  <a:pt x="82863" y="1704"/>
                </a:lnTo>
                <a:lnTo>
                  <a:pt x="77030" y="681"/>
                </a:lnTo>
                <a:lnTo>
                  <a:pt x="71156" y="0"/>
                </a:lnTo>
                <a:lnTo>
                  <a:pt x="65256" y="538"/>
                </a:lnTo>
                <a:lnTo>
                  <a:pt x="59338" y="1889"/>
                </a:lnTo>
                <a:lnTo>
                  <a:pt x="53408" y="3781"/>
                </a:lnTo>
                <a:lnTo>
                  <a:pt x="47471" y="5043"/>
                </a:lnTo>
                <a:lnTo>
                  <a:pt x="41528" y="5885"/>
                </a:lnTo>
                <a:lnTo>
                  <a:pt x="35582" y="6446"/>
                </a:lnTo>
                <a:lnTo>
                  <a:pt x="30626" y="7811"/>
                </a:lnTo>
                <a:lnTo>
                  <a:pt x="26330" y="9714"/>
                </a:lnTo>
                <a:lnTo>
                  <a:pt x="22473" y="11975"/>
                </a:lnTo>
                <a:lnTo>
                  <a:pt x="17918" y="14475"/>
                </a:lnTo>
                <a:lnTo>
                  <a:pt x="7565" y="19898"/>
                </a:lnTo>
                <a:lnTo>
                  <a:pt x="4010" y="23725"/>
                </a:lnTo>
                <a:lnTo>
                  <a:pt x="1641" y="28261"/>
                </a:lnTo>
                <a:lnTo>
                  <a:pt x="61" y="33269"/>
                </a:lnTo>
                <a:lnTo>
                  <a:pt x="0" y="37600"/>
                </a:lnTo>
                <a:lnTo>
                  <a:pt x="951" y="41480"/>
                </a:lnTo>
                <a:lnTo>
                  <a:pt x="2578" y="45058"/>
                </a:lnTo>
                <a:lnTo>
                  <a:pt x="9607" y="59576"/>
                </a:lnTo>
                <a:lnTo>
                  <a:pt x="13309" y="65060"/>
                </a:lnTo>
                <a:lnTo>
                  <a:pt x="17762" y="70700"/>
                </a:lnTo>
                <a:lnTo>
                  <a:pt x="22714" y="76444"/>
                </a:lnTo>
                <a:lnTo>
                  <a:pt x="28001" y="82259"/>
                </a:lnTo>
                <a:lnTo>
                  <a:pt x="39166" y="94011"/>
                </a:lnTo>
                <a:lnTo>
                  <a:pt x="79084" y="134357"/>
                </a:lnTo>
                <a:lnTo>
                  <a:pt x="87408" y="141703"/>
                </a:lnTo>
                <a:lnTo>
                  <a:pt x="95935" y="148585"/>
                </a:lnTo>
                <a:lnTo>
                  <a:pt x="104595" y="155157"/>
                </a:lnTo>
                <a:lnTo>
                  <a:pt x="112353" y="160531"/>
                </a:lnTo>
                <a:lnTo>
                  <a:pt x="119510" y="165105"/>
                </a:lnTo>
                <a:lnTo>
                  <a:pt x="126265" y="169147"/>
                </a:lnTo>
                <a:lnTo>
                  <a:pt x="131761" y="173826"/>
                </a:lnTo>
                <a:lnTo>
                  <a:pt x="136417" y="178930"/>
                </a:lnTo>
                <a:lnTo>
                  <a:pt x="140513" y="184317"/>
                </a:lnTo>
                <a:lnTo>
                  <a:pt x="144236" y="188900"/>
                </a:lnTo>
                <a:lnTo>
                  <a:pt x="147710" y="192948"/>
                </a:lnTo>
                <a:lnTo>
                  <a:pt x="151019" y="196639"/>
                </a:lnTo>
                <a:lnTo>
                  <a:pt x="157340" y="203385"/>
                </a:lnTo>
                <a:lnTo>
                  <a:pt x="160415" y="206573"/>
                </a:lnTo>
                <a:lnTo>
                  <a:pt x="162465" y="209691"/>
                </a:lnTo>
                <a:lnTo>
                  <a:pt x="164743" y="215801"/>
                </a:lnTo>
                <a:lnTo>
                  <a:pt x="164358" y="217827"/>
                </a:lnTo>
                <a:lnTo>
                  <a:pt x="163109" y="219178"/>
                </a:lnTo>
                <a:lnTo>
                  <a:pt x="161284" y="220079"/>
                </a:lnTo>
                <a:lnTo>
                  <a:pt x="156611" y="221079"/>
                </a:lnTo>
                <a:lnTo>
                  <a:pt x="153976" y="221346"/>
                </a:lnTo>
                <a:lnTo>
                  <a:pt x="151227" y="221524"/>
                </a:lnTo>
                <a:lnTo>
                  <a:pt x="148402" y="221643"/>
                </a:lnTo>
                <a:lnTo>
                  <a:pt x="145526" y="221721"/>
                </a:lnTo>
                <a:lnTo>
                  <a:pt x="142617" y="222767"/>
                </a:lnTo>
                <a:lnTo>
                  <a:pt x="139686" y="224455"/>
                </a:lnTo>
                <a:lnTo>
                  <a:pt x="136739" y="226573"/>
                </a:lnTo>
                <a:lnTo>
                  <a:pt x="132791" y="227985"/>
                </a:lnTo>
                <a:lnTo>
                  <a:pt x="128174" y="228927"/>
                </a:lnTo>
                <a:lnTo>
                  <a:pt x="123111" y="229554"/>
                </a:lnTo>
                <a:lnTo>
                  <a:pt x="117752" y="229972"/>
                </a:lnTo>
                <a:lnTo>
                  <a:pt x="112195" y="230251"/>
                </a:lnTo>
                <a:lnTo>
                  <a:pt x="100729" y="230561"/>
                </a:lnTo>
                <a:lnTo>
                  <a:pt x="45753" y="230799"/>
                </a:lnTo>
                <a:lnTo>
                  <a:pt x="39391" y="231795"/>
                </a:lnTo>
                <a:lnTo>
                  <a:pt x="33165" y="233450"/>
                </a:lnTo>
                <a:lnTo>
                  <a:pt x="14760" y="239739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SMARTInkAnnotation16"/>
          <p:cNvSpPr/>
          <p:nvPr/>
        </p:nvSpPr>
        <p:spPr>
          <a:xfrm>
            <a:off x="1571634" y="4241601"/>
            <a:ext cx="348249" cy="419696"/>
          </a:xfrm>
          <a:custGeom>
            <a:avLst/>
            <a:gdLst/>
            <a:ahLst/>
            <a:cxnLst/>
            <a:rect l="0" t="0" r="0" b="0"/>
            <a:pathLst>
              <a:path w="348249" h="419696">
                <a:moveTo>
                  <a:pt x="8920" y="0"/>
                </a:moveTo>
                <a:lnTo>
                  <a:pt x="4180" y="0"/>
                </a:lnTo>
                <a:lnTo>
                  <a:pt x="2783" y="992"/>
                </a:lnTo>
                <a:lnTo>
                  <a:pt x="1852" y="2646"/>
                </a:lnTo>
                <a:lnTo>
                  <a:pt x="358" y="7688"/>
                </a:lnTo>
                <a:lnTo>
                  <a:pt x="5" y="19905"/>
                </a:lnTo>
                <a:lnTo>
                  <a:pt x="0" y="22200"/>
                </a:lnTo>
                <a:lnTo>
                  <a:pt x="989" y="24722"/>
                </a:lnTo>
                <a:lnTo>
                  <a:pt x="6129" y="33012"/>
                </a:lnTo>
                <a:lnTo>
                  <a:pt x="7680" y="38815"/>
                </a:lnTo>
                <a:lnTo>
                  <a:pt x="8675" y="50625"/>
                </a:lnTo>
                <a:lnTo>
                  <a:pt x="8872" y="62513"/>
                </a:lnTo>
                <a:lnTo>
                  <a:pt x="8920" y="157794"/>
                </a:lnTo>
                <a:lnTo>
                  <a:pt x="11566" y="169680"/>
                </a:lnTo>
                <a:lnTo>
                  <a:pt x="15057" y="181577"/>
                </a:lnTo>
                <a:lnTo>
                  <a:pt x="16609" y="193480"/>
                </a:lnTo>
                <a:lnTo>
                  <a:pt x="17298" y="205384"/>
                </a:lnTo>
                <a:lnTo>
                  <a:pt x="17605" y="217290"/>
                </a:lnTo>
                <a:lnTo>
                  <a:pt x="17741" y="229196"/>
                </a:lnTo>
                <a:lnTo>
                  <a:pt x="20447" y="241102"/>
                </a:lnTo>
                <a:lnTo>
                  <a:pt x="23965" y="252016"/>
                </a:lnTo>
                <a:lnTo>
                  <a:pt x="25946" y="264730"/>
                </a:lnTo>
                <a:lnTo>
                  <a:pt x="26409" y="275085"/>
                </a:lnTo>
                <a:lnTo>
                  <a:pt x="26670" y="292071"/>
                </a:lnTo>
                <a:lnTo>
                  <a:pt x="26747" y="309671"/>
                </a:lnTo>
                <a:lnTo>
                  <a:pt x="27750" y="314596"/>
                </a:lnTo>
                <a:lnTo>
                  <a:pt x="32910" y="327260"/>
                </a:lnTo>
                <a:lnTo>
                  <a:pt x="34465" y="337603"/>
                </a:lnTo>
                <a:lnTo>
                  <a:pt x="35157" y="348814"/>
                </a:lnTo>
                <a:lnTo>
                  <a:pt x="35545" y="363636"/>
                </a:lnTo>
                <a:lnTo>
                  <a:pt x="35708" y="401817"/>
                </a:lnTo>
                <a:lnTo>
                  <a:pt x="35709" y="419573"/>
                </a:lnTo>
                <a:lnTo>
                  <a:pt x="44607" y="419695"/>
                </a:lnTo>
                <a:lnTo>
                  <a:pt x="35818" y="419695"/>
                </a:lnTo>
                <a:lnTo>
                  <a:pt x="44636" y="419695"/>
                </a:lnTo>
                <a:lnTo>
                  <a:pt x="35818" y="419695"/>
                </a:lnTo>
                <a:lnTo>
                  <a:pt x="199420" y="419695"/>
                </a:lnTo>
                <a:lnTo>
                  <a:pt x="202397" y="418704"/>
                </a:lnTo>
                <a:lnTo>
                  <a:pt x="211326" y="413559"/>
                </a:lnTo>
                <a:lnTo>
                  <a:pt x="217280" y="412007"/>
                </a:lnTo>
                <a:lnTo>
                  <a:pt x="225879" y="411317"/>
                </a:lnTo>
                <a:lnTo>
                  <a:pt x="235323" y="411011"/>
                </a:lnTo>
                <a:lnTo>
                  <a:pt x="249470" y="410814"/>
                </a:lnTo>
                <a:lnTo>
                  <a:pt x="339306" y="410766"/>
                </a:lnTo>
                <a:lnTo>
                  <a:pt x="339316" y="405621"/>
                </a:lnTo>
                <a:lnTo>
                  <a:pt x="339319" y="410759"/>
                </a:lnTo>
                <a:lnTo>
                  <a:pt x="348248" y="410766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SMARTInkAnnotation17"/>
          <p:cNvSpPr/>
          <p:nvPr/>
        </p:nvSpPr>
        <p:spPr>
          <a:xfrm>
            <a:off x="1821666" y="4473773"/>
            <a:ext cx="178585" cy="321470"/>
          </a:xfrm>
          <a:custGeom>
            <a:avLst/>
            <a:gdLst/>
            <a:ahLst/>
            <a:cxnLst/>
            <a:rect l="0" t="0" r="0" b="0"/>
            <a:pathLst>
              <a:path w="178585" h="321470">
                <a:moveTo>
                  <a:pt x="8919" y="0"/>
                </a:moveTo>
                <a:lnTo>
                  <a:pt x="358" y="0"/>
                </a:lnTo>
                <a:lnTo>
                  <a:pt x="38" y="9713"/>
                </a:lnTo>
                <a:lnTo>
                  <a:pt x="0" y="16250"/>
                </a:lnTo>
                <a:lnTo>
                  <a:pt x="2640" y="19790"/>
                </a:lnTo>
                <a:lnTo>
                  <a:pt x="4733" y="22123"/>
                </a:lnTo>
                <a:lnTo>
                  <a:pt x="7121" y="23679"/>
                </a:lnTo>
                <a:lnTo>
                  <a:pt x="12419" y="25407"/>
                </a:lnTo>
                <a:lnTo>
                  <a:pt x="14229" y="26859"/>
                </a:lnTo>
                <a:lnTo>
                  <a:pt x="15436" y="28821"/>
                </a:lnTo>
                <a:lnTo>
                  <a:pt x="16241" y="31120"/>
                </a:lnTo>
                <a:lnTo>
                  <a:pt x="17769" y="32653"/>
                </a:lnTo>
                <a:lnTo>
                  <a:pt x="19780" y="33675"/>
                </a:lnTo>
                <a:lnTo>
                  <a:pt x="22113" y="34356"/>
                </a:lnTo>
                <a:lnTo>
                  <a:pt x="23668" y="35802"/>
                </a:lnTo>
                <a:lnTo>
                  <a:pt x="24705" y="37758"/>
                </a:lnTo>
                <a:lnTo>
                  <a:pt x="25396" y="40055"/>
                </a:lnTo>
                <a:lnTo>
                  <a:pt x="28810" y="45253"/>
                </a:lnTo>
                <a:lnTo>
                  <a:pt x="31110" y="48028"/>
                </a:lnTo>
                <a:lnTo>
                  <a:pt x="33635" y="49878"/>
                </a:lnTo>
                <a:lnTo>
                  <a:pt x="39086" y="51934"/>
                </a:lnTo>
                <a:lnTo>
                  <a:pt x="41929" y="53474"/>
                </a:lnTo>
                <a:lnTo>
                  <a:pt x="44817" y="55493"/>
                </a:lnTo>
                <a:lnTo>
                  <a:pt x="47734" y="57831"/>
                </a:lnTo>
                <a:lnTo>
                  <a:pt x="50671" y="59390"/>
                </a:lnTo>
                <a:lnTo>
                  <a:pt x="53621" y="60429"/>
                </a:lnTo>
                <a:lnTo>
                  <a:pt x="56580" y="61122"/>
                </a:lnTo>
                <a:lnTo>
                  <a:pt x="59544" y="62576"/>
                </a:lnTo>
                <a:lnTo>
                  <a:pt x="62513" y="64538"/>
                </a:lnTo>
                <a:lnTo>
                  <a:pt x="65485" y="66838"/>
                </a:lnTo>
                <a:lnTo>
                  <a:pt x="68458" y="68371"/>
                </a:lnTo>
                <a:lnTo>
                  <a:pt x="71432" y="69393"/>
                </a:lnTo>
                <a:lnTo>
                  <a:pt x="74407" y="70075"/>
                </a:lnTo>
                <a:lnTo>
                  <a:pt x="77383" y="71521"/>
                </a:lnTo>
                <a:lnTo>
                  <a:pt x="80358" y="73477"/>
                </a:lnTo>
                <a:lnTo>
                  <a:pt x="83334" y="75774"/>
                </a:lnTo>
                <a:lnTo>
                  <a:pt x="86311" y="77305"/>
                </a:lnTo>
                <a:lnTo>
                  <a:pt x="89287" y="78325"/>
                </a:lnTo>
                <a:lnTo>
                  <a:pt x="92263" y="79006"/>
                </a:lnTo>
                <a:lnTo>
                  <a:pt x="96232" y="80452"/>
                </a:lnTo>
                <a:lnTo>
                  <a:pt x="100862" y="82408"/>
                </a:lnTo>
                <a:lnTo>
                  <a:pt x="105933" y="84704"/>
                </a:lnTo>
                <a:lnTo>
                  <a:pt x="110306" y="86235"/>
                </a:lnTo>
                <a:lnTo>
                  <a:pt x="114214" y="87255"/>
                </a:lnTo>
                <a:lnTo>
                  <a:pt x="117811" y="87936"/>
                </a:lnTo>
                <a:lnTo>
                  <a:pt x="121202" y="88390"/>
                </a:lnTo>
                <a:lnTo>
                  <a:pt x="124454" y="88692"/>
                </a:lnTo>
                <a:lnTo>
                  <a:pt x="127614" y="88894"/>
                </a:lnTo>
                <a:lnTo>
                  <a:pt x="130713" y="90020"/>
                </a:lnTo>
                <a:lnTo>
                  <a:pt x="133772" y="91764"/>
                </a:lnTo>
                <a:lnTo>
                  <a:pt x="136803" y="93918"/>
                </a:lnTo>
                <a:lnTo>
                  <a:pt x="139816" y="95354"/>
                </a:lnTo>
                <a:lnTo>
                  <a:pt x="142816" y="96312"/>
                </a:lnTo>
                <a:lnTo>
                  <a:pt x="150021" y="97849"/>
                </a:lnTo>
                <a:lnTo>
                  <a:pt x="153652" y="98058"/>
                </a:lnTo>
                <a:lnTo>
                  <a:pt x="158573" y="98152"/>
                </a:lnTo>
                <a:lnTo>
                  <a:pt x="164068" y="98194"/>
                </a:lnTo>
                <a:lnTo>
                  <a:pt x="165930" y="99197"/>
                </a:lnTo>
                <a:lnTo>
                  <a:pt x="167171" y="100858"/>
                </a:lnTo>
                <a:lnTo>
                  <a:pt x="167999" y="102958"/>
                </a:lnTo>
                <a:lnTo>
                  <a:pt x="169542" y="104357"/>
                </a:lnTo>
                <a:lnTo>
                  <a:pt x="171564" y="105290"/>
                </a:lnTo>
                <a:lnTo>
                  <a:pt x="178567" y="107152"/>
                </a:lnTo>
                <a:lnTo>
                  <a:pt x="178580" y="107155"/>
                </a:lnTo>
                <a:lnTo>
                  <a:pt x="178584" y="107156"/>
                </a:lnTo>
                <a:lnTo>
                  <a:pt x="178584" y="114845"/>
                </a:lnTo>
                <a:lnTo>
                  <a:pt x="173843" y="120459"/>
                </a:lnTo>
                <a:lnTo>
                  <a:pt x="170895" y="123666"/>
                </a:lnTo>
                <a:lnTo>
                  <a:pt x="170206" y="127062"/>
                </a:lnTo>
                <a:lnTo>
                  <a:pt x="170021" y="129356"/>
                </a:lnTo>
                <a:lnTo>
                  <a:pt x="168907" y="131878"/>
                </a:lnTo>
                <a:lnTo>
                  <a:pt x="163590" y="140168"/>
                </a:lnTo>
                <a:lnTo>
                  <a:pt x="160581" y="148908"/>
                </a:lnTo>
                <a:lnTo>
                  <a:pt x="156361" y="154817"/>
                </a:lnTo>
                <a:lnTo>
                  <a:pt x="154839" y="158774"/>
                </a:lnTo>
                <a:lnTo>
                  <a:pt x="153147" y="168462"/>
                </a:lnTo>
                <a:lnTo>
                  <a:pt x="149750" y="176737"/>
                </a:lnTo>
                <a:lnTo>
                  <a:pt x="144933" y="183721"/>
                </a:lnTo>
                <a:lnTo>
                  <a:pt x="139485" y="190133"/>
                </a:lnTo>
                <a:lnTo>
                  <a:pt x="137635" y="194224"/>
                </a:lnTo>
                <a:lnTo>
                  <a:pt x="135579" y="204062"/>
                </a:lnTo>
                <a:lnTo>
                  <a:pt x="132020" y="212402"/>
                </a:lnTo>
                <a:lnTo>
                  <a:pt x="127131" y="220409"/>
                </a:lnTo>
                <a:lnTo>
                  <a:pt x="121651" y="230582"/>
                </a:lnTo>
                <a:lnTo>
                  <a:pt x="118553" y="239072"/>
                </a:lnTo>
                <a:lnTo>
                  <a:pt x="117728" y="242725"/>
                </a:lnTo>
                <a:lnTo>
                  <a:pt x="114164" y="249430"/>
                </a:lnTo>
                <a:lnTo>
                  <a:pt x="109273" y="256709"/>
                </a:lnTo>
                <a:lnTo>
                  <a:pt x="103792" y="266559"/>
                </a:lnTo>
                <a:lnTo>
                  <a:pt x="100695" y="274906"/>
                </a:lnTo>
                <a:lnTo>
                  <a:pt x="99868" y="278520"/>
                </a:lnTo>
                <a:lnTo>
                  <a:pt x="96305" y="285183"/>
                </a:lnTo>
                <a:lnTo>
                  <a:pt x="93965" y="288348"/>
                </a:lnTo>
                <a:lnTo>
                  <a:pt x="91366" y="294512"/>
                </a:lnTo>
                <a:lnTo>
                  <a:pt x="90673" y="297544"/>
                </a:lnTo>
                <a:lnTo>
                  <a:pt x="87257" y="303559"/>
                </a:lnTo>
                <a:lnTo>
                  <a:pt x="84957" y="306553"/>
                </a:lnTo>
                <a:lnTo>
                  <a:pt x="82402" y="312524"/>
                </a:lnTo>
                <a:lnTo>
                  <a:pt x="80357" y="321469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SMARTInkAnnotation18"/>
          <p:cNvSpPr/>
          <p:nvPr/>
        </p:nvSpPr>
        <p:spPr>
          <a:xfrm>
            <a:off x="2268143" y="4384476"/>
            <a:ext cx="26787" cy="366118"/>
          </a:xfrm>
          <a:custGeom>
            <a:avLst/>
            <a:gdLst/>
            <a:ahLst/>
            <a:cxnLst/>
            <a:rect l="0" t="0" r="0" b="0"/>
            <a:pathLst>
              <a:path w="26787" h="366118">
                <a:moveTo>
                  <a:pt x="8927" y="0"/>
                </a:moveTo>
                <a:lnTo>
                  <a:pt x="4186" y="4740"/>
                </a:lnTo>
                <a:lnTo>
                  <a:pt x="2790" y="9113"/>
                </a:lnTo>
                <a:lnTo>
                  <a:pt x="1859" y="15005"/>
                </a:lnTo>
                <a:lnTo>
                  <a:pt x="1239" y="21910"/>
                </a:lnTo>
                <a:lnTo>
                  <a:pt x="825" y="29489"/>
                </a:lnTo>
                <a:lnTo>
                  <a:pt x="365" y="45848"/>
                </a:lnTo>
                <a:lnTo>
                  <a:pt x="4" y="134958"/>
                </a:lnTo>
                <a:lnTo>
                  <a:pt x="0" y="156554"/>
                </a:lnTo>
                <a:lnTo>
                  <a:pt x="991" y="167870"/>
                </a:lnTo>
                <a:lnTo>
                  <a:pt x="2644" y="179382"/>
                </a:lnTo>
                <a:lnTo>
                  <a:pt x="4739" y="191025"/>
                </a:lnTo>
                <a:lnTo>
                  <a:pt x="6135" y="201764"/>
                </a:lnTo>
                <a:lnTo>
                  <a:pt x="7065" y="211900"/>
                </a:lnTo>
                <a:lnTo>
                  <a:pt x="7686" y="221634"/>
                </a:lnTo>
                <a:lnTo>
                  <a:pt x="8375" y="240387"/>
                </a:lnTo>
                <a:lnTo>
                  <a:pt x="8559" y="249555"/>
                </a:lnTo>
                <a:lnTo>
                  <a:pt x="9674" y="258644"/>
                </a:lnTo>
                <a:lnTo>
                  <a:pt x="11409" y="267679"/>
                </a:lnTo>
                <a:lnTo>
                  <a:pt x="13559" y="276679"/>
                </a:lnTo>
                <a:lnTo>
                  <a:pt x="14991" y="285656"/>
                </a:lnTo>
                <a:lnTo>
                  <a:pt x="15946" y="294617"/>
                </a:lnTo>
                <a:lnTo>
                  <a:pt x="16583" y="303568"/>
                </a:lnTo>
                <a:lnTo>
                  <a:pt x="17008" y="311519"/>
                </a:lnTo>
                <a:lnTo>
                  <a:pt x="17479" y="325645"/>
                </a:lnTo>
                <a:lnTo>
                  <a:pt x="18597" y="332191"/>
                </a:lnTo>
                <a:lnTo>
                  <a:pt x="20334" y="338539"/>
                </a:lnTo>
                <a:lnTo>
                  <a:pt x="22485" y="344755"/>
                </a:lnTo>
                <a:lnTo>
                  <a:pt x="23919" y="349891"/>
                </a:lnTo>
                <a:lnTo>
                  <a:pt x="24874" y="354308"/>
                </a:lnTo>
                <a:lnTo>
                  <a:pt x="26786" y="366117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SMARTInkAnnotation19"/>
          <p:cNvSpPr/>
          <p:nvPr/>
        </p:nvSpPr>
        <p:spPr>
          <a:xfrm>
            <a:off x="2268140" y="4281696"/>
            <a:ext cx="169665" cy="477828"/>
          </a:xfrm>
          <a:custGeom>
            <a:avLst/>
            <a:gdLst/>
            <a:ahLst/>
            <a:cxnLst/>
            <a:rect l="0" t="0" r="0" b="0"/>
            <a:pathLst>
              <a:path w="169665" h="477828">
                <a:moveTo>
                  <a:pt x="0" y="49202"/>
                </a:moveTo>
                <a:lnTo>
                  <a:pt x="0" y="14650"/>
                </a:lnTo>
                <a:lnTo>
                  <a:pt x="993" y="11285"/>
                </a:lnTo>
                <a:lnTo>
                  <a:pt x="2646" y="9041"/>
                </a:lnTo>
                <a:lnTo>
                  <a:pt x="7129" y="5556"/>
                </a:lnTo>
                <a:lnTo>
                  <a:pt x="12429" y="699"/>
                </a:lnTo>
                <a:lnTo>
                  <a:pt x="15231" y="0"/>
                </a:lnTo>
                <a:lnTo>
                  <a:pt x="18092" y="526"/>
                </a:lnTo>
                <a:lnTo>
                  <a:pt x="20991" y="1868"/>
                </a:lnTo>
                <a:lnTo>
                  <a:pt x="24908" y="2763"/>
                </a:lnTo>
                <a:lnTo>
                  <a:pt x="29504" y="3360"/>
                </a:lnTo>
                <a:lnTo>
                  <a:pt x="34552" y="3758"/>
                </a:lnTo>
                <a:lnTo>
                  <a:pt x="39902" y="6008"/>
                </a:lnTo>
                <a:lnTo>
                  <a:pt x="45453" y="9492"/>
                </a:lnTo>
                <a:lnTo>
                  <a:pt x="51138" y="13799"/>
                </a:lnTo>
                <a:lnTo>
                  <a:pt x="56913" y="18655"/>
                </a:lnTo>
                <a:lnTo>
                  <a:pt x="62746" y="23876"/>
                </a:lnTo>
                <a:lnTo>
                  <a:pt x="74520" y="34969"/>
                </a:lnTo>
                <a:lnTo>
                  <a:pt x="86368" y="46515"/>
                </a:lnTo>
                <a:lnTo>
                  <a:pt x="92305" y="53364"/>
                </a:lnTo>
                <a:lnTo>
                  <a:pt x="98248" y="60906"/>
                </a:lnTo>
                <a:lnTo>
                  <a:pt x="104194" y="68911"/>
                </a:lnTo>
                <a:lnTo>
                  <a:pt x="110142" y="78216"/>
                </a:lnTo>
                <a:lnTo>
                  <a:pt x="116092" y="88388"/>
                </a:lnTo>
                <a:lnTo>
                  <a:pt x="122043" y="99139"/>
                </a:lnTo>
                <a:lnTo>
                  <a:pt x="127003" y="109282"/>
                </a:lnTo>
                <a:lnTo>
                  <a:pt x="131301" y="119021"/>
                </a:lnTo>
                <a:lnTo>
                  <a:pt x="135160" y="128490"/>
                </a:lnTo>
                <a:lnTo>
                  <a:pt x="138723" y="138772"/>
                </a:lnTo>
                <a:lnTo>
                  <a:pt x="142092" y="149595"/>
                </a:lnTo>
                <a:lnTo>
                  <a:pt x="148480" y="172204"/>
                </a:lnTo>
                <a:lnTo>
                  <a:pt x="157655" y="206253"/>
                </a:lnTo>
                <a:lnTo>
                  <a:pt x="163665" y="226159"/>
                </a:lnTo>
                <a:lnTo>
                  <a:pt x="165665" y="236627"/>
                </a:lnTo>
                <a:lnTo>
                  <a:pt x="166998" y="247573"/>
                </a:lnTo>
                <a:lnTo>
                  <a:pt x="167887" y="258840"/>
                </a:lnTo>
                <a:lnTo>
                  <a:pt x="168479" y="270320"/>
                </a:lnTo>
                <a:lnTo>
                  <a:pt x="169138" y="293659"/>
                </a:lnTo>
                <a:lnTo>
                  <a:pt x="169618" y="352322"/>
                </a:lnTo>
                <a:lnTo>
                  <a:pt x="169664" y="477827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SMARTInkAnnotation20"/>
          <p:cNvSpPr/>
          <p:nvPr/>
        </p:nvSpPr>
        <p:spPr>
          <a:xfrm>
            <a:off x="2286000" y="4545210"/>
            <a:ext cx="214313" cy="17861"/>
          </a:xfrm>
          <a:custGeom>
            <a:avLst/>
            <a:gdLst/>
            <a:ahLst/>
            <a:cxnLst/>
            <a:rect l="0" t="0" r="0" b="0"/>
            <a:pathLst>
              <a:path w="214313" h="17861">
                <a:moveTo>
                  <a:pt x="0" y="17860"/>
                </a:moveTo>
                <a:lnTo>
                  <a:pt x="4740" y="13120"/>
                </a:lnTo>
                <a:lnTo>
                  <a:pt x="7129" y="11723"/>
                </a:lnTo>
                <a:lnTo>
                  <a:pt x="9713" y="10792"/>
                </a:lnTo>
                <a:lnTo>
                  <a:pt x="12428" y="10172"/>
                </a:lnTo>
                <a:lnTo>
                  <a:pt x="15231" y="9758"/>
                </a:lnTo>
                <a:lnTo>
                  <a:pt x="20990" y="9298"/>
                </a:lnTo>
                <a:lnTo>
                  <a:pt x="32149" y="9093"/>
                </a:lnTo>
                <a:lnTo>
                  <a:pt x="89610" y="8940"/>
                </a:lnTo>
                <a:lnTo>
                  <a:pt x="98435" y="7945"/>
                </a:lnTo>
                <a:lnTo>
                  <a:pt x="107295" y="6289"/>
                </a:lnTo>
                <a:lnTo>
                  <a:pt x="116178" y="4193"/>
                </a:lnTo>
                <a:lnTo>
                  <a:pt x="125077" y="2795"/>
                </a:lnTo>
                <a:lnTo>
                  <a:pt x="133986" y="1864"/>
                </a:lnTo>
                <a:lnTo>
                  <a:pt x="142902" y="1243"/>
                </a:lnTo>
                <a:lnTo>
                  <a:pt x="151823" y="829"/>
                </a:lnTo>
                <a:lnTo>
                  <a:pt x="169672" y="369"/>
                </a:lnTo>
                <a:lnTo>
                  <a:pt x="214312" y="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SMARTInkAnnotation21"/>
          <p:cNvSpPr/>
          <p:nvPr/>
        </p:nvSpPr>
        <p:spPr>
          <a:xfrm>
            <a:off x="2522314" y="4465290"/>
            <a:ext cx="138733" cy="249586"/>
          </a:xfrm>
          <a:custGeom>
            <a:avLst/>
            <a:gdLst/>
            <a:ahLst/>
            <a:cxnLst/>
            <a:rect l="0" t="0" r="0" b="0"/>
            <a:pathLst>
              <a:path w="138733" h="249586">
                <a:moveTo>
                  <a:pt x="129803" y="62061"/>
                </a:moveTo>
                <a:lnTo>
                  <a:pt x="129803" y="75364"/>
                </a:lnTo>
                <a:lnTo>
                  <a:pt x="128811" y="77875"/>
                </a:lnTo>
                <a:lnTo>
                  <a:pt x="125062" y="83311"/>
                </a:lnTo>
                <a:lnTo>
                  <a:pt x="122735" y="89034"/>
                </a:lnTo>
                <a:lnTo>
                  <a:pt x="122114" y="91950"/>
                </a:lnTo>
                <a:lnTo>
                  <a:pt x="122693" y="93893"/>
                </a:lnTo>
                <a:lnTo>
                  <a:pt x="124070" y="95188"/>
                </a:lnTo>
                <a:lnTo>
                  <a:pt x="129773" y="97766"/>
                </a:lnTo>
                <a:lnTo>
                  <a:pt x="129794" y="93036"/>
                </a:lnTo>
                <a:lnTo>
                  <a:pt x="130789" y="90648"/>
                </a:lnTo>
                <a:lnTo>
                  <a:pt x="134541" y="85350"/>
                </a:lnTo>
                <a:lnTo>
                  <a:pt x="135938" y="82548"/>
                </a:lnTo>
                <a:lnTo>
                  <a:pt x="137490" y="76788"/>
                </a:lnTo>
                <a:lnTo>
                  <a:pt x="137905" y="72872"/>
                </a:lnTo>
                <a:lnTo>
                  <a:pt x="138180" y="68276"/>
                </a:lnTo>
                <a:lnTo>
                  <a:pt x="138487" y="58870"/>
                </a:lnTo>
                <a:lnTo>
                  <a:pt x="138684" y="44747"/>
                </a:lnTo>
                <a:lnTo>
                  <a:pt x="138732" y="11498"/>
                </a:lnTo>
                <a:lnTo>
                  <a:pt x="137740" y="9501"/>
                </a:lnTo>
                <a:lnTo>
                  <a:pt x="133992" y="4636"/>
                </a:lnTo>
                <a:lnTo>
                  <a:pt x="131603" y="2941"/>
                </a:lnTo>
                <a:lnTo>
                  <a:pt x="129019" y="1813"/>
                </a:lnTo>
                <a:lnTo>
                  <a:pt x="126303" y="1060"/>
                </a:lnTo>
                <a:lnTo>
                  <a:pt x="123501" y="557"/>
                </a:lnTo>
                <a:lnTo>
                  <a:pt x="120641" y="223"/>
                </a:lnTo>
                <a:lnTo>
                  <a:pt x="117742" y="0"/>
                </a:lnTo>
                <a:lnTo>
                  <a:pt x="113824" y="843"/>
                </a:lnTo>
                <a:lnTo>
                  <a:pt x="109229" y="2398"/>
                </a:lnTo>
                <a:lnTo>
                  <a:pt x="104180" y="4426"/>
                </a:lnTo>
                <a:lnTo>
                  <a:pt x="99823" y="6771"/>
                </a:lnTo>
                <a:lnTo>
                  <a:pt x="95925" y="9326"/>
                </a:lnTo>
                <a:lnTo>
                  <a:pt x="92335" y="12022"/>
                </a:lnTo>
                <a:lnTo>
                  <a:pt x="87957" y="15803"/>
                </a:lnTo>
                <a:lnTo>
                  <a:pt x="83054" y="20308"/>
                </a:lnTo>
                <a:lnTo>
                  <a:pt x="72315" y="30606"/>
                </a:lnTo>
                <a:lnTo>
                  <a:pt x="43360" y="59254"/>
                </a:lnTo>
                <a:lnTo>
                  <a:pt x="38439" y="65151"/>
                </a:lnTo>
                <a:lnTo>
                  <a:pt x="34167" y="71066"/>
                </a:lnTo>
                <a:lnTo>
                  <a:pt x="30327" y="76994"/>
                </a:lnTo>
                <a:lnTo>
                  <a:pt x="26775" y="83923"/>
                </a:lnTo>
                <a:lnTo>
                  <a:pt x="23414" y="91519"/>
                </a:lnTo>
                <a:lnTo>
                  <a:pt x="20181" y="99559"/>
                </a:lnTo>
                <a:lnTo>
                  <a:pt x="13944" y="116430"/>
                </a:lnTo>
                <a:lnTo>
                  <a:pt x="10892" y="125096"/>
                </a:lnTo>
                <a:lnTo>
                  <a:pt x="8857" y="132858"/>
                </a:lnTo>
                <a:lnTo>
                  <a:pt x="7500" y="140017"/>
                </a:lnTo>
                <a:lnTo>
                  <a:pt x="6596" y="146774"/>
                </a:lnTo>
                <a:lnTo>
                  <a:pt x="5001" y="153263"/>
                </a:lnTo>
                <a:lnTo>
                  <a:pt x="2945" y="159573"/>
                </a:lnTo>
                <a:lnTo>
                  <a:pt x="582" y="165764"/>
                </a:lnTo>
                <a:lnTo>
                  <a:pt x="0" y="172868"/>
                </a:lnTo>
                <a:lnTo>
                  <a:pt x="603" y="180581"/>
                </a:lnTo>
                <a:lnTo>
                  <a:pt x="1998" y="188699"/>
                </a:lnTo>
                <a:lnTo>
                  <a:pt x="3919" y="196096"/>
                </a:lnTo>
                <a:lnTo>
                  <a:pt x="6193" y="203011"/>
                </a:lnTo>
                <a:lnTo>
                  <a:pt x="8701" y="209606"/>
                </a:lnTo>
                <a:lnTo>
                  <a:pt x="11365" y="214995"/>
                </a:lnTo>
                <a:lnTo>
                  <a:pt x="14133" y="219579"/>
                </a:lnTo>
                <a:lnTo>
                  <a:pt x="16971" y="223628"/>
                </a:lnTo>
                <a:lnTo>
                  <a:pt x="20847" y="227320"/>
                </a:lnTo>
                <a:lnTo>
                  <a:pt x="25416" y="230773"/>
                </a:lnTo>
                <a:lnTo>
                  <a:pt x="30446" y="234066"/>
                </a:lnTo>
                <a:lnTo>
                  <a:pt x="35783" y="237255"/>
                </a:lnTo>
                <a:lnTo>
                  <a:pt x="41326" y="240373"/>
                </a:lnTo>
                <a:lnTo>
                  <a:pt x="47006" y="243443"/>
                </a:lnTo>
                <a:lnTo>
                  <a:pt x="53769" y="245491"/>
                </a:lnTo>
                <a:lnTo>
                  <a:pt x="61254" y="246855"/>
                </a:lnTo>
                <a:lnTo>
                  <a:pt x="69221" y="247765"/>
                </a:lnTo>
                <a:lnTo>
                  <a:pt x="76516" y="248371"/>
                </a:lnTo>
                <a:lnTo>
                  <a:pt x="83364" y="248776"/>
                </a:lnTo>
                <a:lnTo>
                  <a:pt x="95273" y="249226"/>
                </a:lnTo>
                <a:lnTo>
                  <a:pt x="111943" y="249585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SMARTInkAnnotation22"/>
          <p:cNvSpPr/>
          <p:nvPr/>
        </p:nvSpPr>
        <p:spPr>
          <a:xfrm>
            <a:off x="2692803" y="4474309"/>
            <a:ext cx="111087" cy="231637"/>
          </a:xfrm>
          <a:custGeom>
            <a:avLst/>
            <a:gdLst/>
            <a:ahLst/>
            <a:cxnLst/>
            <a:rect l="0" t="0" r="0" b="0"/>
            <a:pathLst>
              <a:path w="111087" h="231637">
                <a:moveTo>
                  <a:pt x="93259" y="44112"/>
                </a:moveTo>
                <a:lnTo>
                  <a:pt x="93259" y="136344"/>
                </a:lnTo>
                <a:lnTo>
                  <a:pt x="94251" y="138342"/>
                </a:lnTo>
                <a:lnTo>
                  <a:pt x="95905" y="139674"/>
                </a:lnTo>
                <a:lnTo>
                  <a:pt x="100947" y="141813"/>
                </a:lnTo>
                <a:lnTo>
                  <a:pt x="101361" y="140996"/>
                </a:lnTo>
                <a:lnTo>
                  <a:pt x="101943" y="135106"/>
                </a:lnTo>
                <a:lnTo>
                  <a:pt x="102080" y="129864"/>
                </a:lnTo>
                <a:lnTo>
                  <a:pt x="103108" y="126085"/>
                </a:lnTo>
                <a:lnTo>
                  <a:pt x="104786" y="121581"/>
                </a:lnTo>
                <a:lnTo>
                  <a:pt x="106897" y="116594"/>
                </a:lnTo>
                <a:lnTo>
                  <a:pt x="108304" y="112277"/>
                </a:lnTo>
                <a:lnTo>
                  <a:pt x="109242" y="108407"/>
                </a:lnTo>
                <a:lnTo>
                  <a:pt x="109868" y="104835"/>
                </a:lnTo>
                <a:lnTo>
                  <a:pt x="110285" y="100469"/>
                </a:lnTo>
                <a:lnTo>
                  <a:pt x="110562" y="95574"/>
                </a:lnTo>
                <a:lnTo>
                  <a:pt x="110871" y="84844"/>
                </a:lnTo>
                <a:lnTo>
                  <a:pt x="111086" y="55895"/>
                </a:lnTo>
                <a:lnTo>
                  <a:pt x="110104" y="49983"/>
                </a:lnTo>
                <a:lnTo>
                  <a:pt x="108458" y="44058"/>
                </a:lnTo>
                <a:lnTo>
                  <a:pt x="106368" y="38122"/>
                </a:lnTo>
                <a:lnTo>
                  <a:pt x="104975" y="33174"/>
                </a:lnTo>
                <a:lnTo>
                  <a:pt x="104046" y="28883"/>
                </a:lnTo>
                <a:lnTo>
                  <a:pt x="103427" y="25029"/>
                </a:lnTo>
                <a:lnTo>
                  <a:pt x="100093" y="18102"/>
                </a:lnTo>
                <a:lnTo>
                  <a:pt x="97815" y="14866"/>
                </a:lnTo>
                <a:lnTo>
                  <a:pt x="95304" y="11716"/>
                </a:lnTo>
                <a:lnTo>
                  <a:pt x="92638" y="8624"/>
                </a:lnTo>
                <a:lnTo>
                  <a:pt x="89869" y="5571"/>
                </a:lnTo>
                <a:lnTo>
                  <a:pt x="87030" y="3535"/>
                </a:lnTo>
                <a:lnTo>
                  <a:pt x="84145" y="2178"/>
                </a:lnTo>
                <a:lnTo>
                  <a:pt x="81230" y="1273"/>
                </a:lnTo>
                <a:lnTo>
                  <a:pt x="78294" y="670"/>
                </a:lnTo>
                <a:lnTo>
                  <a:pt x="75345" y="268"/>
                </a:lnTo>
                <a:lnTo>
                  <a:pt x="72387" y="0"/>
                </a:lnTo>
                <a:lnTo>
                  <a:pt x="69422" y="813"/>
                </a:lnTo>
                <a:lnTo>
                  <a:pt x="66453" y="2347"/>
                </a:lnTo>
                <a:lnTo>
                  <a:pt x="63483" y="4363"/>
                </a:lnTo>
                <a:lnTo>
                  <a:pt x="59517" y="7691"/>
                </a:lnTo>
                <a:lnTo>
                  <a:pt x="54890" y="11893"/>
                </a:lnTo>
                <a:lnTo>
                  <a:pt x="49820" y="16680"/>
                </a:lnTo>
                <a:lnTo>
                  <a:pt x="45448" y="21855"/>
                </a:lnTo>
                <a:lnTo>
                  <a:pt x="41541" y="27290"/>
                </a:lnTo>
                <a:lnTo>
                  <a:pt x="37945" y="32897"/>
                </a:lnTo>
                <a:lnTo>
                  <a:pt x="34555" y="38620"/>
                </a:lnTo>
                <a:lnTo>
                  <a:pt x="31303" y="44419"/>
                </a:lnTo>
                <a:lnTo>
                  <a:pt x="25043" y="56155"/>
                </a:lnTo>
                <a:lnTo>
                  <a:pt x="18954" y="67985"/>
                </a:lnTo>
                <a:lnTo>
                  <a:pt x="15941" y="74910"/>
                </a:lnTo>
                <a:lnTo>
                  <a:pt x="12940" y="82504"/>
                </a:lnTo>
                <a:lnTo>
                  <a:pt x="9948" y="90542"/>
                </a:lnTo>
                <a:lnTo>
                  <a:pt x="6960" y="97886"/>
                </a:lnTo>
                <a:lnTo>
                  <a:pt x="3976" y="104766"/>
                </a:lnTo>
                <a:lnTo>
                  <a:pt x="995" y="111337"/>
                </a:lnTo>
                <a:lnTo>
                  <a:pt x="0" y="118694"/>
                </a:lnTo>
                <a:lnTo>
                  <a:pt x="328" y="126576"/>
                </a:lnTo>
                <a:lnTo>
                  <a:pt x="1540" y="134806"/>
                </a:lnTo>
                <a:lnTo>
                  <a:pt x="2347" y="142278"/>
                </a:lnTo>
                <a:lnTo>
                  <a:pt x="2885" y="149244"/>
                </a:lnTo>
                <a:lnTo>
                  <a:pt x="3244" y="155872"/>
                </a:lnTo>
                <a:lnTo>
                  <a:pt x="4476" y="162275"/>
                </a:lnTo>
                <a:lnTo>
                  <a:pt x="6289" y="168528"/>
                </a:lnTo>
                <a:lnTo>
                  <a:pt x="8490" y="174681"/>
                </a:lnTo>
                <a:lnTo>
                  <a:pt x="10949" y="180767"/>
                </a:lnTo>
                <a:lnTo>
                  <a:pt x="13581" y="186810"/>
                </a:lnTo>
                <a:lnTo>
                  <a:pt x="16328" y="192822"/>
                </a:lnTo>
                <a:lnTo>
                  <a:pt x="20144" y="198815"/>
                </a:lnTo>
                <a:lnTo>
                  <a:pt x="24672" y="204794"/>
                </a:lnTo>
                <a:lnTo>
                  <a:pt x="29675" y="210765"/>
                </a:lnTo>
                <a:lnTo>
                  <a:pt x="34002" y="214745"/>
                </a:lnTo>
                <a:lnTo>
                  <a:pt x="37880" y="217399"/>
                </a:lnTo>
                <a:lnTo>
                  <a:pt x="41457" y="219168"/>
                </a:lnTo>
                <a:lnTo>
                  <a:pt x="44834" y="221340"/>
                </a:lnTo>
                <a:lnTo>
                  <a:pt x="48077" y="223779"/>
                </a:lnTo>
                <a:lnTo>
                  <a:pt x="57540" y="231636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SMARTInkAnnotation23"/>
          <p:cNvSpPr/>
          <p:nvPr/>
        </p:nvSpPr>
        <p:spPr>
          <a:xfrm>
            <a:off x="2867901" y="4465416"/>
            <a:ext cx="132307" cy="238608"/>
          </a:xfrm>
          <a:custGeom>
            <a:avLst/>
            <a:gdLst/>
            <a:ahLst/>
            <a:cxnLst/>
            <a:rect l="0" t="0" r="0" b="0"/>
            <a:pathLst>
              <a:path w="132307" h="238608">
                <a:moveTo>
                  <a:pt x="52106" y="44076"/>
                </a:moveTo>
                <a:lnTo>
                  <a:pt x="43209" y="35179"/>
                </a:lnTo>
                <a:lnTo>
                  <a:pt x="38446" y="44636"/>
                </a:lnTo>
                <a:lnTo>
                  <a:pt x="36054" y="48418"/>
                </a:lnTo>
                <a:lnTo>
                  <a:pt x="33467" y="51931"/>
                </a:lnTo>
                <a:lnTo>
                  <a:pt x="30751" y="55266"/>
                </a:lnTo>
                <a:lnTo>
                  <a:pt x="28940" y="59474"/>
                </a:lnTo>
                <a:lnTo>
                  <a:pt x="27732" y="64263"/>
                </a:lnTo>
                <a:lnTo>
                  <a:pt x="26927" y="69440"/>
                </a:lnTo>
                <a:lnTo>
                  <a:pt x="24406" y="74876"/>
                </a:lnTo>
                <a:lnTo>
                  <a:pt x="20741" y="80485"/>
                </a:lnTo>
                <a:lnTo>
                  <a:pt x="16313" y="86208"/>
                </a:lnTo>
                <a:lnTo>
                  <a:pt x="13362" y="93000"/>
                </a:lnTo>
                <a:lnTo>
                  <a:pt x="11394" y="100504"/>
                </a:lnTo>
                <a:lnTo>
                  <a:pt x="10082" y="108483"/>
                </a:lnTo>
                <a:lnTo>
                  <a:pt x="8215" y="115788"/>
                </a:lnTo>
                <a:lnTo>
                  <a:pt x="5979" y="122642"/>
                </a:lnTo>
                <a:lnTo>
                  <a:pt x="3495" y="129195"/>
                </a:lnTo>
                <a:lnTo>
                  <a:pt x="1839" y="136541"/>
                </a:lnTo>
                <a:lnTo>
                  <a:pt x="736" y="144415"/>
                </a:lnTo>
                <a:lnTo>
                  <a:pt x="0" y="152640"/>
                </a:lnTo>
                <a:lnTo>
                  <a:pt x="501" y="160108"/>
                </a:lnTo>
                <a:lnTo>
                  <a:pt x="1828" y="167072"/>
                </a:lnTo>
                <a:lnTo>
                  <a:pt x="3705" y="173698"/>
                </a:lnTo>
                <a:lnTo>
                  <a:pt x="4956" y="180100"/>
                </a:lnTo>
                <a:lnTo>
                  <a:pt x="5790" y="186352"/>
                </a:lnTo>
                <a:lnTo>
                  <a:pt x="6346" y="192505"/>
                </a:lnTo>
                <a:lnTo>
                  <a:pt x="7709" y="198591"/>
                </a:lnTo>
                <a:lnTo>
                  <a:pt x="9609" y="204633"/>
                </a:lnTo>
                <a:lnTo>
                  <a:pt x="11869" y="210645"/>
                </a:lnTo>
                <a:lnTo>
                  <a:pt x="15359" y="215645"/>
                </a:lnTo>
                <a:lnTo>
                  <a:pt x="19671" y="219971"/>
                </a:lnTo>
                <a:lnTo>
                  <a:pt x="24530" y="223847"/>
                </a:lnTo>
                <a:lnTo>
                  <a:pt x="29753" y="227423"/>
                </a:lnTo>
                <a:lnTo>
                  <a:pt x="35220" y="230800"/>
                </a:lnTo>
                <a:lnTo>
                  <a:pt x="40849" y="234043"/>
                </a:lnTo>
                <a:lnTo>
                  <a:pt x="46586" y="236205"/>
                </a:lnTo>
                <a:lnTo>
                  <a:pt x="52395" y="237646"/>
                </a:lnTo>
                <a:lnTo>
                  <a:pt x="58252" y="238607"/>
                </a:lnTo>
                <a:lnTo>
                  <a:pt x="63149" y="238256"/>
                </a:lnTo>
                <a:lnTo>
                  <a:pt x="67405" y="237029"/>
                </a:lnTo>
                <a:lnTo>
                  <a:pt x="75773" y="233020"/>
                </a:lnTo>
                <a:lnTo>
                  <a:pt x="86107" y="227932"/>
                </a:lnTo>
                <a:lnTo>
                  <a:pt x="91641" y="224193"/>
                </a:lnTo>
                <a:lnTo>
                  <a:pt x="97314" y="219717"/>
                </a:lnTo>
                <a:lnTo>
                  <a:pt x="103081" y="214748"/>
                </a:lnTo>
                <a:lnTo>
                  <a:pt x="107918" y="208459"/>
                </a:lnTo>
                <a:lnTo>
                  <a:pt x="112134" y="201289"/>
                </a:lnTo>
                <a:lnTo>
                  <a:pt x="126031" y="173137"/>
                </a:lnTo>
                <a:lnTo>
                  <a:pt x="128178" y="165835"/>
                </a:lnTo>
                <a:lnTo>
                  <a:pt x="129610" y="157991"/>
                </a:lnTo>
                <a:lnTo>
                  <a:pt x="130565" y="149785"/>
                </a:lnTo>
                <a:lnTo>
                  <a:pt x="131201" y="141338"/>
                </a:lnTo>
                <a:lnTo>
                  <a:pt x="131625" y="132730"/>
                </a:lnTo>
                <a:lnTo>
                  <a:pt x="132097" y="115227"/>
                </a:lnTo>
                <a:lnTo>
                  <a:pt x="132306" y="97527"/>
                </a:lnTo>
                <a:lnTo>
                  <a:pt x="131370" y="88640"/>
                </a:lnTo>
                <a:lnTo>
                  <a:pt x="129754" y="79738"/>
                </a:lnTo>
                <a:lnTo>
                  <a:pt x="127684" y="70828"/>
                </a:lnTo>
                <a:lnTo>
                  <a:pt x="124319" y="62902"/>
                </a:lnTo>
                <a:lnTo>
                  <a:pt x="120092" y="55635"/>
                </a:lnTo>
                <a:lnTo>
                  <a:pt x="115289" y="48805"/>
                </a:lnTo>
                <a:lnTo>
                  <a:pt x="111096" y="42268"/>
                </a:lnTo>
                <a:lnTo>
                  <a:pt x="107308" y="35925"/>
                </a:lnTo>
                <a:lnTo>
                  <a:pt x="103790" y="29712"/>
                </a:lnTo>
                <a:lnTo>
                  <a:pt x="100453" y="24578"/>
                </a:lnTo>
                <a:lnTo>
                  <a:pt x="97236" y="20163"/>
                </a:lnTo>
                <a:lnTo>
                  <a:pt x="94099" y="16228"/>
                </a:lnTo>
                <a:lnTo>
                  <a:pt x="90023" y="12612"/>
                </a:lnTo>
                <a:lnTo>
                  <a:pt x="85322" y="9209"/>
                </a:lnTo>
                <a:lnTo>
                  <a:pt x="80203" y="5948"/>
                </a:lnTo>
                <a:lnTo>
                  <a:pt x="75798" y="3775"/>
                </a:lnTo>
                <a:lnTo>
                  <a:pt x="71870" y="2326"/>
                </a:lnTo>
                <a:lnTo>
                  <a:pt x="68258" y="1360"/>
                </a:lnTo>
                <a:lnTo>
                  <a:pt x="64859" y="716"/>
                </a:lnTo>
                <a:lnTo>
                  <a:pt x="61600" y="286"/>
                </a:lnTo>
                <a:lnTo>
                  <a:pt x="58436" y="0"/>
                </a:lnTo>
                <a:lnTo>
                  <a:pt x="55334" y="801"/>
                </a:lnTo>
                <a:lnTo>
                  <a:pt x="52274" y="2328"/>
                </a:lnTo>
                <a:lnTo>
                  <a:pt x="43177" y="8357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SMARTInkAnnotation24"/>
          <p:cNvSpPr/>
          <p:nvPr/>
        </p:nvSpPr>
        <p:spPr>
          <a:xfrm>
            <a:off x="3027164" y="4438054"/>
            <a:ext cx="169665" cy="294681"/>
          </a:xfrm>
          <a:custGeom>
            <a:avLst/>
            <a:gdLst/>
            <a:ahLst/>
            <a:cxnLst/>
            <a:rect l="0" t="0" r="0" b="0"/>
            <a:pathLst>
              <a:path w="169665" h="294681">
                <a:moveTo>
                  <a:pt x="0" y="0"/>
                </a:moveTo>
                <a:lnTo>
                  <a:pt x="0" y="134371"/>
                </a:lnTo>
                <a:lnTo>
                  <a:pt x="992" y="142167"/>
                </a:lnTo>
                <a:lnTo>
                  <a:pt x="2646" y="149348"/>
                </a:lnTo>
                <a:lnTo>
                  <a:pt x="4740" y="156121"/>
                </a:lnTo>
                <a:lnTo>
                  <a:pt x="6137" y="162619"/>
                </a:lnTo>
                <a:lnTo>
                  <a:pt x="7068" y="168936"/>
                </a:lnTo>
                <a:lnTo>
                  <a:pt x="7688" y="175132"/>
                </a:lnTo>
                <a:lnTo>
                  <a:pt x="9094" y="181247"/>
                </a:lnTo>
                <a:lnTo>
                  <a:pt x="11023" y="187308"/>
                </a:lnTo>
                <a:lnTo>
                  <a:pt x="13302" y="193333"/>
                </a:lnTo>
                <a:lnTo>
                  <a:pt x="15813" y="199335"/>
                </a:lnTo>
                <a:lnTo>
                  <a:pt x="18479" y="205319"/>
                </a:lnTo>
                <a:lnTo>
                  <a:pt x="21249" y="211293"/>
                </a:lnTo>
                <a:lnTo>
                  <a:pt x="25080" y="216269"/>
                </a:lnTo>
                <a:lnTo>
                  <a:pt x="29618" y="220578"/>
                </a:lnTo>
                <a:lnTo>
                  <a:pt x="34628" y="224442"/>
                </a:lnTo>
                <a:lnTo>
                  <a:pt x="38960" y="227019"/>
                </a:lnTo>
                <a:lnTo>
                  <a:pt x="42840" y="228737"/>
                </a:lnTo>
                <a:lnTo>
                  <a:pt x="46420" y="229882"/>
                </a:lnTo>
                <a:lnTo>
                  <a:pt x="49797" y="230646"/>
                </a:lnTo>
                <a:lnTo>
                  <a:pt x="53042" y="231154"/>
                </a:lnTo>
                <a:lnTo>
                  <a:pt x="56197" y="231493"/>
                </a:lnTo>
                <a:lnTo>
                  <a:pt x="59293" y="230728"/>
                </a:lnTo>
                <a:lnTo>
                  <a:pt x="62349" y="229225"/>
                </a:lnTo>
                <a:lnTo>
                  <a:pt x="65379" y="227231"/>
                </a:lnTo>
                <a:lnTo>
                  <a:pt x="68390" y="223917"/>
                </a:lnTo>
                <a:lnTo>
                  <a:pt x="71390" y="219723"/>
                </a:lnTo>
                <a:lnTo>
                  <a:pt x="74383" y="214943"/>
                </a:lnTo>
                <a:lnTo>
                  <a:pt x="77369" y="210764"/>
                </a:lnTo>
                <a:lnTo>
                  <a:pt x="80353" y="206986"/>
                </a:lnTo>
                <a:lnTo>
                  <a:pt x="83334" y="203475"/>
                </a:lnTo>
                <a:lnTo>
                  <a:pt x="86314" y="198158"/>
                </a:lnTo>
                <a:lnTo>
                  <a:pt x="89292" y="191637"/>
                </a:lnTo>
                <a:lnTo>
                  <a:pt x="92270" y="184312"/>
                </a:lnTo>
                <a:lnTo>
                  <a:pt x="95248" y="177446"/>
                </a:lnTo>
                <a:lnTo>
                  <a:pt x="101202" y="164524"/>
                </a:lnTo>
                <a:lnTo>
                  <a:pt x="110132" y="146093"/>
                </a:lnTo>
                <a:lnTo>
                  <a:pt x="112117" y="139067"/>
                </a:lnTo>
                <a:lnTo>
                  <a:pt x="113440" y="131407"/>
                </a:lnTo>
                <a:lnTo>
                  <a:pt x="114321" y="123323"/>
                </a:lnTo>
                <a:lnTo>
                  <a:pt x="114910" y="115950"/>
                </a:lnTo>
                <a:lnTo>
                  <a:pt x="115302" y="109050"/>
                </a:lnTo>
                <a:lnTo>
                  <a:pt x="115737" y="96092"/>
                </a:lnTo>
                <a:lnTo>
                  <a:pt x="116040" y="70335"/>
                </a:lnTo>
                <a:lnTo>
                  <a:pt x="116081" y="55507"/>
                </a:lnTo>
                <a:lnTo>
                  <a:pt x="115091" y="54864"/>
                </a:lnTo>
                <a:lnTo>
                  <a:pt x="111344" y="54150"/>
                </a:lnTo>
                <a:lnTo>
                  <a:pt x="109948" y="54952"/>
                </a:lnTo>
                <a:lnTo>
                  <a:pt x="109017" y="56478"/>
                </a:lnTo>
                <a:lnTo>
                  <a:pt x="107983" y="60820"/>
                </a:lnTo>
                <a:lnTo>
                  <a:pt x="107401" y="69835"/>
                </a:lnTo>
                <a:lnTo>
                  <a:pt x="107265" y="79325"/>
                </a:lnTo>
                <a:lnTo>
                  <a:pt x="106236" y="84633"/>
                </a:lnTo>
                <a:lnTo>
                  <a:pt x="104558" y="90157"/>
                </a:lnTo>
                <a:lnTo>
                  <a:pt x="102448" y="95823"/>
                </a:lnTo>
                <a:lnTo>
                  <a:pt x="101040" y="101585"/>
                </a:lnTo>
                <a:lnTo>
                  <a:pt x="100102" y="107411"/>
                </a:lnTo>
                <a:lnTo>
                  <a:pt x="99477" y="113279"/>
                </a:lnTo>
                <a:lnTo>
                  <a:pt x="99060" y="120168"/>
                </a:lnTo>
                <a:lnTo>
                  <a:pt x="98597" y="135760"/>
                </a:lnTo>
                <a:lnTo>
                  <a:pt x="99466" y="143093"/>
                </a:lnTo>
                <a:lnTo>
                  <a:pt x="101037" y="149965"/>
                </a:lnTo>
                <a:lnTo>
                  <a:pt x="107989" y="171765"/>
                </a:lnTo>
                <a:lnTo>
                  <a:pt x="128041" y="232295"/>
                </a:lnTo>
                <a:lnTo>
                  <a:pt x="131993" y="240192"/>
                </a:lnTo>
                <a:lnTo>
                  <a:pt x="136612" y="247441"/>
                </a:lnTo>
                <a:lnTo>
                  <a:pt x="141677" y="254257"/>
                </a:lnTo>
                <a:lnTo>
                  <a:pt x="146045" y="260787"/>
                </a:lnTo>
                <a:lnTo>
                  <a:pt x="149949" y="267123"/>
                </a:lnTo>
                <a:lnTo>
                  <a:pt x="153544" y="273332"/>
                </a:lnTo>
                <a:lnTo>
                  <a:pt x="156933" y="278464"/>
                </a:lnTo>
                <a:lnTo>
                  <a:pt x="160184" y="282877"/>
                </a:lnTo>
                <a:lnTo>
                  <a:pt x="169664" y="29468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SMARTInkAnnotation25"/>
          <p:cNvSpPr/>
          <p:nvPr/>
        </p:nvSpPr>
        <p:spPr>
          <a:xfrm>
            <a:off x="3250406" y="4483272"/>
            <a:ext cx="142876" cy="276252"/>
          </a:xfrm>
          <a:custGeom>
            <a:avLst/>
            <a:gdLst/>
            <a:ahLst/>
            <a:cxnLst/>
            <a:rect l="0" t="0" r="0" b="0"/>
            <a:pathLst>
              <a:path w="142876" h="276252">
                <a:moveTo>
                  <a:pt x="0" y="26220"/>
                </a:moveTo>
                <a:lnTo>
                  <a:pt x="0" y="211930"/>
                </a:lnTo>
                <a:lnTo>
                  <a:pt x="992" y="211542"/>
                </a:lnTo>
                <a:lnTo>
                  <a:pt x="4741" y="208466"/>
                </a:lnTo>
                <a:lnTo>
                  <a:pt x="6137" y="206256"/>
                </a:lnTo>
                <a:lnTo>
                  <a:pt x="7688" y="201155"/>
                </a:lnTo>
                <a:lnTo>
                  <a:pt x="8562" y="192705"/>
                </a:lnTo>
                <a:lnTo>
                  <a:pt x="8766" y="184218"/>
                </a:lnTo>
                <a:lnTo>
                  <a:pt x="8897" y="157860"/>
                </a:lnTo>
                <a:lnTo>
                  <a:pt x="9900" y="150691"/>
                </a:lnTo>
                <a:lnTo>
                  <a:pt x="11561" y="143927"/>
                </a:lnTo>
                <a:lnTo>
                  <a:pt x="13661" y="137433"/>
                </a:lnTo>
                <a:lnTo>
                  <a:pt x="15060" y="130128"/>
                </a:lnTo>
                <a:lnTo>
                  <a:pt x="15993" y="122281"/>
                </a:lnTo>
                <a:lnTo>
                  <a:pt x="16615" y="114073"/>
                </a:lnTo>
                <a:lnTo>
                  <a:pt x="18022" y="105624"/>
                </a:lnTo>
                <a:lnTo>
                  <a:pt x="19952" y="97016"/>
                </a:lnTo>
                <a:lnTo>
                  <a:pt x="22231" y="88300"/>
                </a:lnTo>
                <a:lnTo>
                  <a:pt x="24742" y="80505"/>
                </a:lnTo>
                <a:lnTo>
                  <a:pt x="27409" y="73324"/>
                </a:lnTo>
                <a:lnTo>
                  <a:pt x="30179" y="66552"/>
                </a:lnTo>
                <a:lnTo>
                  <a:pt x="32025" y="60053"/>
                </a:lnTo>
                <a:lnTo>
                  <a:pt x="33256" y="53736"/>
                </a:lnTo>
                <a:lnTo>
                  <a:pt x="34077" y="47541"/>
                </a:lnTo>
                <a:lnTo>
                  <a:pt x="35616" y="41426"/>
                </a:lnTo>
                <a:lnTo>
                  <a:pt x="37635" y="35365"/>
                </a:lnTo>
                <a:lnTo>
                  <a:pt x="39973" y="29340"/>
                </a:lnTo>
                <a:lnTo>
                  <a:pt x="42523" y="24331"/>
                </a:lnTo>
                <a:lnTo>
                  <a:pt x="45216" y="20000"/>
                </a:lnTo>
                <a:lnTo>
                  <a:pt x="48003" y="16120"/>
                </a:lnTo>
                <a:lnTo>
                  <a:pt x="50854" y="12541"/>
                </a:lnTo>
                <a:lnTo>
                  <a:pt x="53746" y="9163"/>
                </a:lnTo>
                <a:lnTo>
                  <a:pt x="60777" y="1353"/>
                </a:lnTo>
                <a:lnTo>
                  <a:pt x="62346" y="712"/>
                </a:lnTo>
                <a:lnTo>
                  <a:pt x="66735" y="0"/>
                </a:lnTo>
                <a:lnTo>
                  <a:pt x="69295" y="803"/>
                </a:lnTo>
                <a:lnTo>
                  <a:pt x="71993" y="2330"/>
                </a:lnTo>
                <a:lnTo>
                  <a:pt x="74785" y="4340"/>
                </a:lnTo>
                <a:lnTo>
                  <a:pt x="76645" y="6672"/>
                </a:lnTo>
                <a:lnTo>
                  <a:pt x="77886" y="9220"/>
                </a:lnTo>
                <a:lnTo>
                  <a:pt x="78713" y="11909"/>
                </a:lnTo>
                <a:lnTo>
                  <a:pt x="79632" y="20191"/>
                </a:lnTo>
                <a:lnTo>
                  <a:pt x="79877" y="25177"/>
                </a:lnTo>
                <a:lnTo>
                  <a:pt x="81032" y="30486"/>
                </a:lnTo>
                <a:lnTo>
                  <a:pt x="82795" y="36009"/>
                </a:lnTo>
                <a:lnTo>
                  <a:pt x="84962" y="41676"/>
                </a:lnTo>
                <a:lnTo>
                  <a:pt x="86407" y="48430"/>
                </a:lnTo>
                <a:lnTo>
                  <a:pt x="87370" y="55910"/>
                </a:lnTo>
                <a:lnTo>
                  <a:pt x="88012" y="63872"/>
                </a:lnTo>
                <a:lnTo>
                  <a:pt x="89433" y="71165"/>
                </a:lnTo>
                <a:lnTo>
                  <a:pt x="91371" y="78011"/>
                </a:lnTo>
                <a:lnTo>
                  <a:pt x="93656" y="84560"/>
                </a:lnTo>
                <a:lnTo>
                  <a:pt x="95180" y="91902"/>
                </a:lnTo>
                <a:lnTo>
                  <a:pt x="96195" y="99774"/>
                </a:lnTo>
                <a:lnTo>
                  <a:pt x="96872" y="107998"/>
                </a:lnTo>
                <a:lnTo>
                  <a:pt x="97324" y="116458"/>
                </a:lnTo>
                <a:lnTo>
                  <a:pt x="97826" y="133794"/>
                </a:lnTo>
                <a:lnTo>
                  <a:pt x="98951" y="142585"/>
                </a:lnTo>
                <a:lnTo>
                  <a:pt x="100694" y="151421"/>
                </a:lnTo>
                <a:lnTo>
                  <a:pt x="102848" y="160289"/>
                </a:lnTo>
                <a:lnTo>
                  <a:pt x="104284" y="169178"/>
                </a:lnTo>
                <a:lnTo>
                  <a:pt x="105241" y="178079"/>
                </a:lnTo>
                <a:lnTo>
                  <a:pt x="105879" y="186991"/>
                </a:lnTo>
                <a:lnTo>
                  <a:pt x="107297" y="195909"/>
                </a:lnTo>
                <a:lnTo>
                  <a:pt x="109235" y="204830"/>
                </a:lnTo>
                <a:lnTo>
                  <a:pt x="111519" y="213754"/>
                </a:lnTo>
                <a:lnTo>
                  <a:pt x="114033" y="221688"/>
                </a:lnTo>
                <a:lnTo>
                  <a:pt x="116702" y="228962"/>
                </a:lnTo>
                <a:lnTo>
                  <a:pt x="119473" y="235795"/>
                </a:lnTo>
                <a:lnTo>
                  <a:pt x="121320" y="241343"/>
                </a:lnTo>
                <a:lnTo>
                  <a:pt x="122552" y="246034"/>
                </a:lnTo>
                <a:lnTo>
                  <a:pt x="123373" y="250153"/>
                </a:lnTo>
                <a:lnTo>
                  <a:pt x="124913" y="254884"/>
                </a:lnTo>
                <a:lnTo>
                  <a:pt x="126932" y="260022"/>
                </a:lnTo>
                <a:lnTo>
                  <a:pt x="129269" y="265432"/>
                </a:lnTo>
                <a:lnTo>
                  <a:pt x="131820" y="269038"/>
                </a:lnTo>
                <a:lnTo>
                  <a:pt x="134513" y="271442"/>
                </a:lnTo>
                <a:lnTo>
                  <a:pt x="142875" y="276251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SMARTInkAnnotation26"/>
          <p:cNvSpPr/>
          <p:nvPr/>
        </p:nvSpPr>
        <p:spPr>
          <a:xfrm>
            <a:off x="3473651" y="4330898"/>
            <a:ext cx="17857" cy="357188"/>
          </a:xfrm>
          <a:custGeom>
            <a:avLst/>
            <a:gdLst/>
            <a:ahLst/>
            <a:cxnLst/>
            <a:rect l="0" t="0" r="0" b="0"/>
            <a:pathLst>
              <a:path w="17857" h="357188">
                <a:moveTo>
                  <a:pt x="17856" y="0"/>
                </a:moveTo>
                <a:lnTo>
                  <a:pt x="17856" y="25731"/>
                </a:lnTo>
                <a:lnTo>
                  <a:pt x="16864" y="31045"/>
                </a:lnTo>
                <a:lnTo>
                  <a:pt x="15210" y="36571"/>
                </a:lnTo>
                <a:lnTo>
                  <a:pt x="13116" y="42240"/>
                </a:lnTo>
                <a:lnTo>
                  <a:pt x="11719" y="48996"/>
                </a:lnTo>
                <a:lnTo>
                  <a:pt x="10789" y="56477"/>
                </a:lnTo>
                <a:lnTo>
                  <a:pt x="10168" y="64440"/>
                </a:lnTo>
                <a:lnTo>
                  <a:pt x="9754" y="73718"/>
                </a:lnTo>
                <a:lnTo>
                  <a:pt x="9294" y="94610"/>
                </a:lnTo>
                <a:lnTo>
                  <a:pt x="8180" y="104745"/>
                </a:lnTo>
                <a:lnTo>
                  <a:pt x="6444" y="114479"/>
                </a:lnTo>
                <a:lnTo>
                  <a:pt x="4295" y="123944"/>
                </a:lnTo>
                <a:lnTo>
                  <a:pt x="2862" y="134223"/>
                </a:lnTo>
                <a:lnTo>
                  <a:pt x="1907" y="145045"/>
                </a:lnTo>
                <a:lnTo>
                  <a:pt x="1271" y="156228"/>
                </a:lnTo>
                <a:lnTo>
                  <a:pt x="563" y="179237"/>
                </a:lnTo>
                <a:lnTo>
                  <a:pt x="46" y="240374"/>
                </a:lnTo>
                <a:lnTo>
                  <a:pt x="0" y="303567"/>
                </a:lnTo>
                <a:lnTo>
                  <a:pt x="991" y="310526"/>
                </a:lnTo>
                <a:lnTo>
                  <a:pt x="2644" y="316158"/>
                </a:lnTo>
                <a:lnTo>
                  <a:pt x="4738" y="320905"/>
                </a:lnTo>
                <a:lnTo>
                  <a:pt x="6134" y="326054"/>
                </a:lnTo>
                <a:lnTo>
                  <a:pt x="7065" y="331470"/>
                </a:lnTo>
                <a:lnTo>
                  <a:pt x="7685" y="337067"/>
                </a:lnTo>
                <a:lnTo>
                  <a:pt x="8099" y="341789"/>
                </a:lnTo>
                <a:lnTo>
                  <a:pt x="8559" y="349682"/>
                </a:lnTo>
                <a:lnTo>
                  <a:pt x="8927" y="357187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SMARTInkAnnotation27"/>
          <p:cNvSpPr/>
          <p:nvPr/>
        </p:nvSpPr>
        <p:spPr>
          <a:xfrm>
            <a:off x="3420070" y="4509492"/>
            <a:ext cx="98227" cy="17860"/>
          </a:xfrm>
          <a:custGeom>
            <a:avLst/>
            <a:gdLst/>
            <a:ahLst/>
            <a:cxnLst/>
            <a:rect l="0" t="0" r="0" b="0"/>
            <a:pathLst>
              <a:path w="98227" h="17860">
                <a:moveTo>
                  <a:pt x="0" y="0"/>
                </a:moveTo>
                <a:lnTo>
                  <a:pt x="4741" y="0"/>
                </a:lnTo>
                <a:lnTo>
                  <a:pt x="8121" y="992"/>
                </a:lnTo>
                <a:lnTo>
                  <a:pt x="12360" y="2645"/>
                </a:lnTo>
                <a:lnTo>
                  <a:pt x="17169" y="4740"/>
                </a:lnTo>
                <a:lnTo>
                  <a:pt x="22360" y="6137"/>
                </a:lnTo>
                <a:lnTo>
                  <a:pt x="27805" y="7068"/>
                </a:lnTo>
                <a:lnTo>
                  <a:pt x="33419" y="7688"/>
                </a:lnTo>
                <a:lnTo>
                  <a:pt x="40139" y="9094"/>
                </a:lnTo>
                <a:lnTo>
                  <a:pt x="47595" y="11024"/>
                </a:lnTo>
                <a:lnTo>
                  <a:pt x="55543" y="13302"/>
                </a:lnTo>
                <a:lnTo>
                  <a:pt x="62825" y="14821"/>
                </a:lnTo>
                <a:lnTo>
                  <a:pt x="69665" y="15834"/>
                </a:lnTo>
                <a:lnTo>
                  <a:pt x="76209" y="16509"/>
                </a:lnTo>
                <a:lnTo>
                  <a:pt x="81564" y="16959"/>
                </a:lnTo>
                <a:lnTo>
                  <a:pt x="86126" y="17259"/>
                </a:lnTo>
                <a:lnTo>
                  <a:pt x="98226" y="17859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SMARTInkAnnotation28"/>
          <p:cNvSpPr/>
          <p:nvPr/>
        </p:nvSpPr>
        <p:spPr>
          <a:xfrm>
            <a:off x="3582468" y="4473783"/>
            <a:ext cx="141009" cy="240678"/>
          </a:xfrm>
          <a:custGeom>
            <a:avLst/>
            <a:gdLst/>
            <a:ahLst/>
            <a:cxnLst/>
            <a:rect l="0" t="0" r="0" b="0"/>
            <a:pathLst>
              <a:path w="141009" h="240678">
                <a:moveTo>
                  <a:pt x="78703" y="17849"/>
                </a:moveTo>
                <a:lnTo>
                  <a:pt x="78703" y="13109"/>
                </a:lnTo>
                <a:lnTo>
                  <a:pt x="77711" y="11712"/>
                </a:lnTo>
                <a:lnTo>
                  <a:pt x="76057" y="10782"/>
                </a:lnTo>
                <a:lnTo>
                  <a:pt x="73963" y="10161"/>
                </a:lnTo>
                <a:lnTo>
                  <a:pt x="72566" y="8755"/>
                </a:lnTo>
                <a:lnTo>
                  <a:pt x="71636" y="6826"/>
                </a:lnTo>
                <a:lnTo>
                  <a:pt x="71015" y="4547"/>
                </a:lnTo>
                <a:lnTo>
                  <a:pt x="69609" y="3028"/>
                </a:lnTo>
                <a:lnTo>
                  <a:pt x="67680" y="2015"/>
                </a:lnTo>
                <a:lnTo>
                  <a:pt x="62194" y="390"/>
                </a:lnTo>
                <a:lnTo>
                  <a:pt x="58798" y="168"/>
                </a:lnTo>
                <a:lnTo>
                  <a:pt x="53982" y="69"/>
                </a:lnTo>
                <a:lnTo>
                  <a:pt x="35148" y="0"/>
                </a:lnTo>
                <a:lnTo>
                  <a:pt x="30815" y="989"/>
                </a:lnTo>
                <a:lnTo>
                  <a:pt x="26934" y="2641"/>
                </a:lnTo>
                <a:lnTo>
                  <a:pt x="23354" y="4733"/>
                </a:lnTo>
                <a:lnTo>
                  <a:pt x="20968" y="7121"/>
                </a:lnTo>
                <a:lnTo>
                  <a:pt x="19377" y="9705"/>
                </a:lnTo>
                <a:lnTo>
                  <a:pt x="18317" y="12420"/>
                </a:lnTo>
                <a:lnTo>
                  <a:pt x="14493" y="18082"/>
                </a:lnTo>
                <a:lnTo>
                  <a:pt x="12083" y="20981"/>
                </a:lnTo>
                <a:lnTo>
                  <a:pt x="9486" y="23906"/>
                </a:lnTo>
                <a:lnTo>
                  <a:pt x="3953" y="29801"/>
                </a:lnTo>
                <a:lnTo>
                  <a:pt x="2081" y="33755"/>
                </a:lnTo>
                <a:lnTo>
                  <a:pt x="833" y="38375"/>
                </a:lnTo>
                <a:lnTo>
                  <a:pt x="0" y="43439"/>
                </a:lnTo>
                <a:lnTo>
                  <a:pt x="438" y="47808"/>
                </a:lnTo>
                <a:lnTo>
                  <a:pt x="1722" y="51712"/>
                </a:lnTo>
                <a:lnTo>
                  <a:pt x="3570" y="55307"/>
                </a:lnTo>
                <a:lnTo>
                  <a:pt x="4802" y="59688"/>
                </a:lnTo>
                <a:lnTo>
                  <a:pt x="5623" y="64593"/>
                </a:lnTo>
                <a:lnTo>
                  <a:pt x="6171" y="69848"/>
                </a:lnTo>
                <a:lnTo>
                  <a:pt x="7528" y="75336"/>
                </a:lnTo>
                <a:lnTo>
                  <a:pt x="9425" y="80978"/>
                </a:lnTo>
                <a:lnTo>
                  <a:pt x="11681" y="86724"/>
                </a:lnTo>
                <a:lnTo>
                  <a:pt x="15170" y="92540"/>
                </a:lnTo>
                <a:lnTo>
                  <a:pt x="19481" y="98401"/>
                </a:lnTo>
                <a:lnTo>
                  <a:pt x="24339" y="104292"/>
                </a:lnTo>
                <a:lnTo>
                  <a:pt x="29562" y="110204"/>
                </a:lnTo>
                <a:lnTo>
                  <a:pt x="40657" y="122066"/>
                </a:lnTo>
                <a:lnTo>
                  <a:pt x="58060" y="139899"/>
                </a:lnTo>
                <a:lnTo>
                  <a:pt x="64941" y="145848"/>
                </a:lnTo>
                <a:lnTo>
                  <a:pt x="72505" y="151799"/>
                </a:lnTo>
                <a:lnTo>
                  <a:pt x="80524" y="157751"/>
                </a:lnTo>
                <a:lnTo>
                  <a:pt x="87855" y="163703"/>
                </a:lnTo>
                <a:lnTo>
                  <a:pt x="94726" y="169656"/>
                </a:lnTo>
                <a:lnTo>
                  <a:pt x="101292" y="175608"/>
                </a:lnTo>
                <a:lnTo>
                  <a:pt x="113878" y="187514"/>
                </a:lnTo>
                <a:lnTo>
                  <a:pt x="133386" y="206585"/>
                </a:lnTo>
                <a:lnTo>
                  <a:pt x="135995" y="210150"/>
                </a:lnTo>
                <a:lnTo>
                  <a:pt x="138893" y="216757"/>
                </a:lnTo>
                <a:lnTo>
                  <a:pt x="140181" y="223000"/>
                </a:lnTo>
                <a:lnTo>
                  <a:pt x="141008" y="230352"/>
                </a:lnTo>
                <a:lnTo>
                  <a:pt x="138475" y="234004"/>
                </a:lnTo>
                <a:lnTo>
                  <a:pt x="136410" y="236366"/>
                </a:lnTo>
                <a:lnTo>
                  <a:pt x="134042" y="237941"/>
                </a:lnTo>
                <a:lnTo>
                  <a:pt x="131471" y="238992"/>
                </a:lnTo>
                <a:lnTo>
                  <a:pt x="128765" y="239691"/>
                </a:lnTo>
                <a:lnTo>
                  <a:pt x="124976" y="240158"/>
                </a:lnTo>
                <a:lnTo>
                  <a:pt x="120466" y="240470"/>
                </a:lnTo>
                <a:lnTo>
                  <a:pt x="115475" y="240677"/>
                </a:lnTo>
                <a:lnTo>
                  <a:pt x="111155" y="239823"/>
                </a:lnTo>
                <a:lnTo>
                  <a:pt x="107283" y="238261"/>
                </a:lnTo>
                <a:lnTo>
                  <a:pt x="103709" y="236228"/>
                </a:lnTo>
                <a:lnTo>
                  <a:pt x="99343" y="234873"/>
                </a:lnTo>
                <a:lnTo>
                  <a:pt x="94448" y="233969"/>
                </a:lnTo>
                <a:lnTo>
                  <a:pt x="89200" y="233366"/>
                </a:lnTo>
                <a:lnTo>
                  <a:pt x="84709" y="232965"/>
                </a:lnTo>
                <a:lnTo>
                  <a:pt x="80722" y="232697"/>
                </a:lnTo>
                <a:lnTo>
                  <a:pt x="77073" y="232519"/>
                </a:lnTo>
                <a:lnTo>
                  <a:pt x="74640" y="231408"/>
                </a:lnTo>
                <a:lnTo>
                  <a:pt x="73018" y="229674"/>
                </a:lnTo>
                <a:lnTo>
                  <a:pt x="71936" y="227527"/>
                </a:lnTo>
                <a:lnTo>
                  <a:pt x="70223" y="226096"/>
                </a:lnTo>
                <a:lnTo>
                  <a:pt x="68089" y="225141"/>
                </a:lnTo>
                <a:lnTo>
                  <a:pt x="60844" y="223232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SMARTInkAnnotation29"/>
          <p:cNvSpPr/>
          <p:nvPr/>
        </p:nvSpPr>
        <p:spPr>
          <a:xfrm>
            <a:off x="3929095" y="4252980"/>
            <a:ext cx="151773" cy="495235"/>
          </a:xfrm>
          <a:custGeom>
            <a:avLst/>
            <a:gdLst/>
            <a:ahLst/>
            <a:cxnLst/>
            <a:rect l="0" t="0" r="0" b="0"/>
            <a:pathLst>
              <a:path w="151773" h="495235">
                <a:moveTo>
                  <a:pt x="17826" y="68988"/>
                </a:moveTo>
                <a:lnTo>
                  <a:pt x="17826" y="207369"/>
                </a:lnTo>
                <a:lnTo>
                  <a:pt x="16835" y="218789"/>
                </a:lnTo>
                <a:lnTo>
                  <a:pt x="15180" y="230371"/>
                </a:lnTo>
                <a:lnTo>
                  <a:pt x="13086" y="242061"/>
                </a:lnTo>
                <a:lnTo>
                  <a:pt x="11690" y="253823"/>
                </a:lnTo>
                <a:lnTo>
                  <a:pt x="10759" y="265633"/>
                </a:lnTo>
                <a:lnTo>
                  <a:pt x="10138" y="277476"/>
                </a:lnTo>
                <a:lnTo>
                  <a:pt x="9448" y="303863"/>
                </a:lnTo>
                <a:lnTo>
                  <a:pt x="9264" y="317845"/>
                </a:lnTo>
                <a:lnTo>
                  <a:pt x="8150" y="331135"/>
                </a:lnTo>
                <a:lnTo>
                  <a:pt x="6415" y="343964"/>
                </a:lnTo>
                <a:lnTo>
                  <a:pt x="4266" y="356485"/>
                </a:lnTo>
                <a:lnTo>
                  <a:pt x="2832" y="368801"/>
                </a:lnTo>
                <a:lnTo>
                  <a:pt x="1878" y="380981"/>
                </a:lnTo>
                <a:lnTo>
                  <a:pt x="1241" y="393070"/>
                </a:lnTo>
                <a:lnTo>
                  <a:pt x="533" y="417084"/>
                </a:lnTo>
                <a:lnTo>
                  <a:pt x="0" y="475723"/>
                </a:lnTo>
                <a:lnTo>
                  <a:pt x="981" y="481035"/>
                </a:lnTo>
                <a:lnTo>
                  <a:pt x="4717" y="489584"/>
                </a:lnTo>
                <a:lnTo>
                  <a:pt x="7659" y="495234"/>
                </a:lnTo>
                <a:lnTo>
                  <a:pt x="9064" y="495036"/>
                </a:lnTo>
                <a:lnTo>
                  <a:pt x="13270" y="492168"/>
                </a:lnTo>
                <a:lnTo>
                  <a:pt x="14789" y="489022"/>
                </a:lnTo>
                <a:lnTo>
                  <a:pt x="16477" y="480235"/>
                </a:lnTo>
                <a:lnTo>
                  <a:pt x="17226" y="467069"/>
                </a:lnTo>
                <a:lnTo>
                  <a:pt x="17426" y="459392"/>
                </a:lnTo>
                <a:lnTo>
                  <a:pt x="18552" y="450304"/>
                </a:lnTo>
                <a:lnTo>
                  <a:pt x="20295" y="440277"/>
                </a:lnTo>
                <a:lnTo>
                  <a:pt x="22449" y="429623"/>
                </a:lnTo>
                <a:lnTo>
                  <a:pt x="23884" y="418552"/>
                </a:lnTo>
                <a:lnTo>
                  <a:pt x="24841" y="407202"/>
                </a:lnTo>
                <a:lnTo>
                  <a:pt x="25480" y="395668"/>
                </a:lnTo>
                <a:lnTo>
                  <a:pt x="26189" y="369622"/>
                </a:lnTo>
                <a:lnTo>
                  <a:pt x="26746" y="223718"/>
                </a:lnTo>
                <a:lnTo>
                  <a:pt x="27742" y="208852"/>
                </a:lnTo>
                <a:lnTo>
                  <a:pt x="29398" y="193981"/>
                </a:lnTo>
                <a:lnTo>
                  <a:pt x="31494" y="179106"/>
                </a:lnTo>
                <a:lnTo>
                  <a:pt x="32891" y="164228"/>
                </a:lnTo>
                <a:lnTo>
                  <a:pt x="33823" y="149348"/>
                </a:lnTo>
                <a:lnTo>
                  <a:pt x="34444" y="134468"/>
                </a:lnTo>
                <a:lnTo>
                  <a:pt x="35850" y="121571"/>
                </a:lnTo>
                <a:lnTo>
                  <a:pt x="37780" y="109997"/>
                </a:lnTo>
                <a:lnTo>
                  <a:pt x="40058" y="99304"/>
                </a:lnTo>
                <a:lnTo>
                  <a:pt x="41577" y="89199"/>
                </a:lnTo>
                <a:lnTo>
                  <a:pt x="42590" y="79485"/>
                </a:lnTo>
                <a:lnTo>
                  <a:pt x="43266" y="70033"/>
                </a:lnTo>
                <a:lnTo>
                  <a:pt x="44708" y="60755"/>
                </a:lnTo>
                <a:lnTo>
                  <a:pt x="46661" y="51594"/>
                </a:lnTo>
                <a:lnTo>
                  <a:pt x="48956" y="42509"/>
                </a:lnTo>
                <a:lnTo>
                  <a:pt x="51506" y="27123"/>
                </a:lnTo>
                <a:lnTo>
                  <a:pt x="52185" y="20242"/>
                </a:lnTo>
                <a:lnTo>
                  <a:pt x="55587" y="9951"/>
                </a:lnTo>
                <a:lnTo>
                  <a:pt x="61114" y="0"/>
                </a:lnTo>
                <a:lnTo>
                  <a:pt x="62560" y="176"/>
                </a:lnTo>
                <a:lnTo>
                  <a:pt x="66812" y="3017"/>
                </a:lnTo>
                <a:lnTo>
                  <a:pt x="68343" y="5163"/>
                </a:lnTo>
                <a:lnTo>
                  <a:pt x="70044" y="10195"/>
                </a:lnTo>
                <a:lnTo>
                  <a:pt x="71001" y="23346"/>
                </a:lnTo>
                <a:lnTo>
                  <a:pt x="72128" y="30622"/>
                </a:lnTo>
                <a:lnTo>
                  <a:pt x="73871" y="39442"/>
                </a:lnTo>
                <a:lnTo>
                  <a:pt x="76026" y="49291"/>
                </a:lnTo>
                <a:lnTo>
                  <a:pt x="77462" y="58833"/>
                </a:lnTo>
                <a:lnTo>
                  <a:pt x="78420" y="68172"/>
                </a:lnTo>
                <a:lnTo>
                  <a:pt x="79058" y="77373"/>
                </a:lnTo>
                <a:lnTo>
                  <a:pt x="80476" y="88469"/>
                </a:lnTo>
                <a:lnTo>
                  <a:pt x="82413" y="100827"/>
                </a:lnTo>
                <a:lnTo>
                  <a:pt x="84696" y="114027"/>
                </a:lnTo>
                <a:lnTo>
                  <a:pt x="86219" y="126795"/>
                </a:lnTo>
                <a:lnTo>
                  <a:pt x="87234" y="139276"/>
                </a:lnTo>
                <a:lnTo>
                  <a:pt x="87910" y="151566"/>
                </a:lnTo>
                <a:lnTo>
                  <a:pt x="89354" y="164719"/>
                </a:lnTo>
                <a:lnTo>
                  <a:pt x="91308" y="178449"/>
                </a:lnTo>
                <a:lnTo>
                  <a:pt x="96126" y="206935"/>
                </a:lnTo>
                <a:lnTo>
                  <a:pt x="110220" y="280459"/>
                </a:lnTo>
                <a:lnTo>
                  <a:pt x="112164" y="295297"/>
                </a:lnTo>
                <a:lnTo>
                  <a:pt x="113460" y="310150"/>
                </a:lnTo>
                <a:lnTo>
                  <a:pt x="114324" y="325013"/>
                </a:lnTo>
                <a:lnTo>
                  <a:pt x="115893" y="338890"/>
                </a:lnTo>
                <a:lnTo>
                  <a:pt x="117931" y="352110"/>
                </a:lnTo>
                <a:lnTo>
                  <a:pt x="120281" y="364893"/>
                </a:lnTo>
                <a:lnTo>
                  <a:pt x="125539" y="389679"/>
                </a:lnTo>
                <a:lnTo>
                  <a:pt x="128330" y="401844"/>
                </a:lnTo>
                <a:lnTo>
                  <a:pt x="131183" y="412931"/>
                </a:lnTo>
                <a:lnTo>
                  <a:pt x="134077" y="423300"/>
                </a:lnTo>
                <a:lnTo>
                  <a:pt x="136999" y="433189"/>
                </a:lnTo>
                <a:lnTo>
                  <a:pt x="138947" y="441765"/>
                </a:lnTo>
                <a:lnTo>
                  <a:pt x="141111" y="456586"/>
                </a:lnTo>
                <a:lnTo>
                  <a:pt x="144718" y="469788"/>
                </a:lnTo>
                <a:lnTo>
                  <a:pt x="151772" y="488684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SMARTInkAnnotation30"/>
          <p:cNvSpPr/>
          <p:nvPr/>
        </p:nvSpPr>
        <p:spPr>
          <a:xfrm>
            <a:off x="3946921" y="4491632"/>
            <a:ext cx="303562" cy="214146"/>
          </a:xfrm>
          <a:custGeom>
            <a:avLst/>
            <a:gdLst/>
            <a:ahLst/>
            <a:cxnLst/>
            <a:rect l="0" t="0" r="0" b="0"/>
            <a:pathLst>
              <a:path w="303562" h="214146">
                <a:moveTo>
                  <a:pt x="0" y="0"/>
                </a:moveTo>
                <a:lnTo>
                  <a:pt x="4741" y="0"/>
                </a:lnTo>
                <a:lnTo>
                  <a:pt x="7130" y="993"/>
                </a:lnTo>
                <a:lnTo>
                  <a:pt x="12429" y="4741"/>
                </a:lnTo>
                <a:lnTo>
                  <a:pt x="16224" y="6137"/>
                </a:lnTo>
                <a:lnTo>
                  <a:pt x="20738" y="7068"/>
                </a:lnTo>
                <a:lnTo>
                  <a:pt x="25731" y="7689"/>
                </a:lnTo>
                <a:lnTo>
                  <a:pt x="31045" y="9095"/>
                </a:lnTo>
                <a:lnTo>
                  <a:pt x="36572" y="11024"/>
                </a:lnTo>
                <a:lnTo>
                  <a:pt x="42241" y="13303"/>
                </a:lnTo>
                <a:lnTo>
                  <a:pt x="48997" y="14822"/>
                </a:lnTo>
                <a:lnTo>
                  <a:pt x="56477" y="15835"/>
                </a:lnTo>
                <a:lnTo>
                  <a:pt x="64441" y="16510"/>
                </a:lnTo>
                <a:lnTo>
                  <a:pt x="72726" y="17952"/>
                </a:lnTo>
                <a:lnTo>
                  <a:pt x="81226" y="19906"/>
                </a:lnTo>
                <a:lnTo>
                  <a:pt x="89870" y="22201"/>
                </a:lnTo>
                <a:lnTo>
                  <a:pt x="107410" y="27396"/>
                </a:lnTo>
                <a:lnTo>
                  <a:pt x="116256" y="30170"/>
                </a:lnTo>
                <a:lnTo>
                  <a:pt x="124137" y="32020"/>
                </a:lnTo>
                <a:lnTo>
                  <a:pt x="131375" y="33253"/>
                </a:lnTo>
                <a:lnTo>
                  <a:pt x="138185" y="34075"/>
                </a:lnTo>
                <a:lnTo>
                  <a:pt x="144709" y="34623"/>
                </a:lnTo>
                <a:lnTo>
                  <a:pt x="151043" y="34988"/>
                </a:lnTo>
                <a:lnTo>
                  <a:pt x="157250" y="35232"/>
                </a:lnTo>
                <a:lnTo>
                  <a:pt x="163373" y="36386"/>
                </a:lnTo>
                <a:lnTo>
                  <a:pt x="169439" y="38149"/>
                </a:lnTo>
                <a:lnTo>
                  <a:pt x="175467" y="40315"/>
                </a:lnTo>
                <a:lnTo>
                  <a:pt x="184811" y="42723"/>
                </a:lnTo>
                <a:lnTo>
                  <a:pt x="194154" y="44269"/>
                </a:lnTo>
                <a:lnTo>
                  <a:pt x="203219" y="44599"/>
                </a:lnTo>
                <a:lnTo>
                  <a:pt x="203940" y="44616"/>
                </a:lnTo>
                <a:lnTo>
                  <a:pt x="204421" y="45619"/>
                </a:lnTo>
                <a:lnTo>
                  <a:pt x="205098" y="51771"/>
                </a:lnTo>
                <a:lnTo>
                  <a:pt x="205256" y="57075"/>
                </a:lnTo>
                <a:lnTo>
                  <a:pt x="204307" y="59878"/>
                </a:lnTo>
                <a:lnTo>
                  <a:pt x="200606" y="65639"/>
                </a:lnTo>
                <a:lnTo>
                  <a:pt x="199221" y="69556"/>
                </a:lnTo>
                <a:lnTo>
                  <a:pt x="198299" y="74153"/>
                </a:lnTo>
                <a:lnTo>
                  <a:pt x="197684" y="79201"/>
                </a:lnTo>
                <a:lnTo>
                  <a:pt x="197274" y="84551"/>
                </a:lnTo>
                <a:lnTo>
                  <a:pt x="197000" y="90102"/>
                </a:lnTo>
                <a:lnTo>
                  <a:pt x="196818" y="95786"/>
                </a:lnTo>
                <a:lnTo>
                  <a:pt x="195704" y="101561"/>
                </a:lnTo>
                <a:lnTo>
                  <a:pt x="193970" y="107395"/>
                </a:lnTo>
                <a:lnTo>
                  <a:pt x="191821" y="113268"/>
                </a:lnTo>
                <a:lnTo>
                  <a:pt x="190389" y="119169"/>
                </a:lnTo>
                <a:lnTo>
                  <a:pt x="189433" y="125087"/>
                </a:lnTo>
                <a:lnTo>
                  <a:pt x="188797" y="131016"/>
                </a:lnTo>
                <a:lnTo>
                  <a:pt x="188373" y="136954"/>
                </a:lnTo>
                <a:lnTo>
                  <a:pt x="188089" y="142896"/>
                </a:lnTo>
                <a:lnTo>
                  <a:pt x="187901" y="148842"/>
                </a:lnTo>
                <a:lnTo>
                  <a:pt x="188768" y="154791"/>
                </a:lnTo>
                <a:lnTo>
                  <a:pt x="190337" y="160741"/>
                </a:lnTo>
                <a:lnTo>
                  <a:pt x="192376" y="166692"/>
                </a:lnTo>
                <a:lnTo>
                  <a:pt x="193735" y="172644"/>
                </a:lnTo>
                <a:lnTo>
                  <a:pt x="194641" y="178596"/>
                </a:lnTo>
                <a:lnTo>
                  <a:pt x="195245" y="184549"/>
                </a:lnTo>
                <a:lnTo>
                  <a:pt x="196640" y="189509"/>
                </a:lnTo>
                <a:lnTo>
                  <a:pt x="198562" y="193809"/>
                </a:lnTo>
                <a:lnTo>
                  <a:pt x="200836" y="197667"/>
                </a:lnTo>
                <a:lnTo>
                  <a:pt x="203344" y="201231"/>
                </a:lnTo>
                <a:lnTo>
                  <a:pt x="208776" y="207838"/>
                </a:lnTo>
                <a:lnTo>
                  <a:pt x="211614" y="209996"/>
                </a:lnTo>
                <a:lnTo>
                  <a:pt x="217413" y="212394"/>
                </a:lnTo>
                <a:lnTo>
                  <a:pt x="226256" y="213745"/>
                </a:lnTo>
                <a:lnTo>
                  <a:pt x="235160" y="214145"/>
                </a:lnTo>
                <a:lnTo>
                  <a:pt x="239125" y="212216"/>
                </a:lnTo>
                <a:lnTo>
                  <a:pt x="243752" y="208947"/>
                </a:lnTo>
                <a:lnTo>
                  <a:pt x="248822" y="204782"/>
                </a:lnTo>
                <a:lnTo>
                  <a:pt x="253194" y="201014"/>
                </a:lnTo>
                <a:lnTo>
                  <a:pt x="257101" y="197509"/>
                </a:lnTo>
                <a:lnTo>
                  <a:pt x="260698" y="194181"/>
                </a:lnTo>
                <a:lnTo>
                  <a:pt x="275241" y="180015"/>
                </a:lnTo>
                <a:lnTo>
                  <a:pt x="279736" y="173589"/>
                </a:lnTo>
                <a:lnTo>
                  <a:pt x="283725" y="166327"/>
                </a:lnTo>
                <a:lnTo>
                  <a:pt x="287377" y="158510"/>
                </a:lnTo>
                <a:lnTo>
                  <a:pt x="290803" y="150322"/>
                </a:lnTo>
                <a:lnTo>
                  <a:pt x="294080" y="141887"/>
                </a:lnTo>
                <a:lnTo>
                  <a:pt x="297256" y="133287"/>
                </a:lnTo>
                <a:lnTo>
                  <a:pt x="299374" y="125569"/>
                </a:lnTo>
                <a:lnTo>
                  <a:pt x="300786" y="118439"/>
                </a:lnTo>
                <a:lnTo>
                  <a:pt x="301727" y="111702"/>
                </a:lnTo>
                <a:lnTo>
                  <a:pt x="302354" y="104233"/>
                </a:lnTo>
                <a:lnTo>
                  <a:pt x="302773" y="96279"/>
                </a:lnTo>
                <a:lnTo>
                  <a:pt x="303238" y="80494"/>
                </a:lnTo>
                <a:lnTo>
                  <a:pt x="303561" y="48034"/>
                </a:lnTo>
                <a:lnTo>
                  <a:pt x="302585" y="42937"/>
                </a:lnTo>
                <a:lnTo>
                  <a:pt x="300942" y="38546"/>
                </a:lnTo>
                <a:lnTo>
                  <a:pt x="294680" y="26789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SMARTInkAnnotation31"/>
          <p:cNvSpPr/>
          <p:nvPr/>
        </p:nvSpPr>
        <p:spPr>
          <a:xfrm>
            <a:off x="4286415" y="4545210"/>
            <a:ext cx="187359" cy="187525"/>
          </a:xfrm>
          <a:custGeom>
            <a:avLst/>
            <a:gdLst/>
            <a:ahLst/>
            <a:cxnLst/>
            <a:rect l="0" t="0" r="0" b="0"/>
            <a:pathLst>
              <a:path w="187359" h="187525">
                <a:moveTo>
                  <a:pt x="106991" y="0"/>
                </a:moveTo>
                <a:lnTo>
                  <a:pt x="99302" y="0"/>
                </a:lnTo>
                <a:lnTo>
                  <a:pt x="93688" y="4741"/>
                </a:lnTo>
                <a:lnTo>
                  <a:pt x="90185" y="6137"/>
                </a:lnTo>
                <a:lnTo>
                  <a:pt x="85865" y="7069"/>
                </a:lnTo>
                <a:lnTo>
                  <a:pt x="81001" y="7689"/>
                </a:lnTo>
                <a:lnTo>
                  <a:pt x="76766" y="9095"/>
                </a:lnTo>
                <a:lnTo>
                  <a:pt x="72950" y="11025"/>
                </a:lnTo>
                <a:lnTo>
                  <a:pt x="69414" y="13303"/>
                </a:lnTo>
                <a:lnTo>
                  <a:pt x="65073" y="16806"/>
                </a:lnTo>
                <a:lnTo>
                  <a:pt x="60194" y="21126"/>
                </a:lnTo>
                <a:lnTo>
                  <a:pt x="50473" y="30226"/>
                </a:lnTo>
                <a:lnTo>
                  <a:pt x="38431" y="41919"/>
                </a:lnTo>
                <a:lnTo>
                  <a:pt x="28233" y="52034"/>
                </a:lnTo>
                <a:lnTo>
                  <a:pt x="23728" y="57510"/>
                </a:lnTo>
                <a:lnTo>
                  <a:pt x="19733" y="63145"/>
                </a:lnTo>
                <a:lnTo>
                  <a:pt x="16077" y="68886"/>
                </a:lnTo>
                <a:lnTo>
                  <a:pt x="12647" y="74697"/>
                </a:lnTo>
                <a:lnTo>
                  <a:pt x="9368" y="80556"/>
                </a:lnTo>
                <a:lnTo>
                  <a:pt x="6190" y="86446"/>
                </a:lnTo>
                <a:lnTo>
                  <a:pt x="4072" y="91366"/>
                </a:lnTo>
                <a:lnTo>
                  <a:pt x="2660" y="95637"/>
                </a:lnTo>
                <a:lnTo>
                  <a:pt x="1718" y="99477"/>
                </a:lnTo>
                <a:lnTo>
                  <a:pt x="1090" y="104021"/>
                </a:lnTo>
                <a:lnTo>
                  <a:pt x="672" y="109035"/>
                </a:lnTo>
                <a:lnTo>
                  <a:pt x="393" y="114362"/>
                </a:lnTo>
                <a:lnTo>
                  <a:pt x="83" y="125572"/>
                </a:lnTo>
                <a:lnTo>
                  <a:pt x="0" y="131340"/>
                </a:lnTo>
                <a:lnTo>
                  <a:pt x="937" y="136178"/>
                </a:lnTo>
                <a:lnTo>
                  <a:pt x="2554" y="140395"/>
                </a:lnTo>
                <a:lnTo>
                  <a:pt x="4624" y="144198"/>
                </a:lnTo>
                <a:lnTo>
                  <a:pt x="7989" y="147726"/>
                </a:lnTo>
                <a:lnTo>
                  <a:pt x="12216" y="151070"/>
                </a:lnTo>
                <a:lnTo>
                  <a:pt x="17019" y="154291"/>
                </a:lnTo>
                <a:lnTo>
                  <a:pt x="21212" y="156439"/>
                </a:lnTo>
                <a:lnTo>
                  <a:pt x="25000" y="157871"/>
                </a:lnTo>
                <a:lnTo>
                  <a:pt x="28518" y="158826"/>
                </a:lnTo>
                <a:lnTo>
                  <a:pt x="32848" y="158470"/>
                </a:lnTo>
                <a:lnTo>
                  <a:pt x="37718" y="157240"/>
                </a:lnTo>
                <a:lnTo>
                  <a:pt x="42950" y="155429"/>
                </a:lnTo>
                <a:lnTo>
                  <a:pt x="48422" y="153229"/>
                </a:lnTo>
                <a:lnTo>
                  <a:pt x="54054" y="150770"/>
                </a:lnTo>
                <a:lnTo>
                  <a:pt x="59794" y="148138"/>
                </a:lnTo>
                <a:lnTo>
                  <a:pt x="64612" y="145392"/>
                </a:lnTo>
                <a:lnTo>
                  <a:pt x="68816" y="142568"/>
                </a:lnTo>
                <a:lnTo>
                  <a:pt x="72611" y="139695"/>
                </a:lnTo>
                <a:lnTo>
                  <a:pt x="77126" y="135794"/>
                </a:lnTo>
                <a:lnTo>
                  <a:pt x="82120" y="131209"/>
                </a:lnTo>
                <a:lnTo>
                  <a:pt x="87433" y="126168"/>
                </a:lnTo>
                <a:lnTo>
                  <a:pt x="91968" y="120823"/>
                </a:lnTo>
                <a:lnTo>
                  <a:pt x="95984" y="115275"/>
                </a:lnTo>
                <a:lnTo>
                  <a:pt x="99653" y="109593"/>
                </a:lnTo>
                <a:lnTo>
                  <a:pt x="102098" y="103820"/>
                </a:lnTo>
                <a:lnTo>
                  <a:pt x="103730" y="97987"/>
                </a:lnTo>
                <a:lnTo>
                  <a:pt x="104816" y="92113"/>
                </a:lnTo>
                <a:lnTo>
                  <a:pt x="106534" y="86214"/>
                </a:lnTo>
                <a:lnTo>
                  <a:pt x="108671" y="80296"/>
                </a:lnTo>
                <a:lnTo>
                  <a:pt x="111087" y="74367"/>
                </a:lnTo>
                <a:lnTo>
                  <a:pt x="112699" y="68430"/>
                </a:lnTo>
                <a:lnTo>
                  <a:pt x="113772" y="62487"/>
                </a:lnTo>
                <a:lnTo>
                  <a:pt x="114488" y="56541"/>
                </a:lnTo>
                <a:lnTo>
                  <a:pt x="114966" y="51585"/>
                </a:lnTo>
                <a:lnTo>
                  <a:pt x="115284" y="47288"/>
                </a:lnTo>
                <a:lnTo>
                  <a:pt x="115496" y="43432"/>
                </a:lnTo>
                <a:lnTo>
                  <a:pt x="115732" y="36502"/>
                </a:lnTo>
                <a:lnTo>
                  <a:pt x="115917" y="18396"/>
                </a:lnTo>
                <a:lnTo>
                  <a:pt x="115920" y="22759"/>
                </a:lnTo>
                <a:lnTo>
                  <a:pt x="114928" y="26087"/>
                </a:lnTo>
                <a:lnTo>
                  <a:pt x="113274" y="30290"/>
                </a:lnTo>
                <a:lnTo>
                  <a:pt x="111180" y="35076"/>
                </a:lnTo>
                <a:lnTo>
                  <a:pt x="109784" y="40251"/>
                </a:lnTo>
                <a:lnTo>
                  <a:pt x="108853" y="45686"/>
                </a:lnTo>
                <a:lnTo>
                  <a:pt x="108232" y="51293"/>
                </a:lnTo>
                <a:lnTo>
                  <a:pt x="107818" y="57016"/>
                </a:lnTo>
                <a:lnTo>
                  <a:pt x="107543" y="62816"/>
                </a:lnTo>
                <a:lnTo>
                  <a:pt x="107236" y="74551"/>
                </a:lnTo>
                <a:lnTo>
                  <a:pt x="107023" y="104198"/>
                </a:lnTo>
                <a:lnTo>
                  <a:pt x="108005" y="110145"/>
                </a:lnTo>
                <a:lnTo>
                  <a:pt x="109651" y="116095"/>
                </a:lnTo>
                <a:lnTo>
                  <a:pt x="111741" y="122045"/>
                </a:lnTo>
                <a:lnTo>
                  <a:pt x="114126" y="127997"/>
                </a:lnTo>
                <a:lnTo>
                  <a:pt x="116709" y="133948"/>
                </a:lnTo>
                <a:lnTo>
                  <a:pt x="122224" y="145853"/>
                </a:lnTo>
                <a:lnTo>
                  <a:pt x="127982" y="157758"/>
                </a:lnTo>
                <a:lnTo>
                  <a:pt x="130907" y="162720"/>
                </a:lnTo>
                <a:lnTo>
                  <a:pt x="133849" y="167019"/>
                </a:lnTo>
                <a:lnTo>
                  <a:pt x="136802" y="170877"/>
                </a:lnTo>
                <a:lnTo>
                  <a:pt x="140756" y="174442"/>
                </a:lnTo>
                <a:lnTo>
                  <a:pt x="145376" y="177811"/>
                </a:lnTo>
                <a:lnTo>
                  <a:pt x="150441" y="181049"/>
                </a:lnTo>
                <a:lnTo>
                  <a:pt x="155801" y="183207"/>
                </a:lnTo>
                <a:lnTo>
                  <a:pt x="161359" y="184645"/>
                </a:lnTo>
                <a:lnTo>
                  <a:pt x="167049" y="185605"/>
                </a:lnTo>
                <a:lnTo>
                  <a:pt x="171834" y="186245"/>
                </a:lnTo>
                <a:lnTo>
                  <a:pt x="176016" y="186672"/>
                </a:lnTo>
                <a:lnTo>
                  <a:pt x="187358" y="187524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SMARTInkAnnotation32"/>
          <p:cNvSpPr/>
          <p:nvPr/>
        </p:nvSpPr>
        <p:spPr>
          <a:xfrm>
            <a:off x="4518424" y="4589859"/>
            <a:ext cx="35717" cy="169665"/>
          </a:xfrm>
          <a:custGeom>
            <a:avLst/>
            <a:gdLst/>
            <a:ahLst/>
            <a:cxnLst/>
            <a:rect l="0" t="0" r="0" b="0"/>
            <a:pathLst>
              <a:path w="35717" h="169665">
                <a:moveTo>
                  <a:pt x="8927" y="0"/>
                </a:moveTo>
                <a:lnTo>
                  <a:pt x="4187" y="0"/>
                </a:lnTo>
                <a:lnTo>
                  <a:pt x="2790" y="992"/>
                </a:lnTo>
                <a:lnTo>
                  <a:pt x="1859" y="2645"/>
                </a:lnTo>
                <a:lnTo>
                  <a:pt x="824" y="7129"/>
                </a:lnTo>
                <a:lnTo>
                  <a:pt x="365" y="12429"/>
                </a:lnTo>
                <a:lnTo>
                  <a:pt x="161" y="20738"/>
                </a:lnTo>
                <a:lnTo>
                  <a:pt x="0" y="77440"/>
                </a:lnTo>
                <a:lnTo>
                  <a:pt x="992" y="84369"/>
                </a:lnTo>
                <a:lnTo>
                  <a:pt x="2644" y="91964"/>
                </a:lnTo>
                <a:lnTo>
                  <a:pt x="4739" y="100005"/>
                </a:lnTo>
                <a:lnTo>
                  <a:pt x="7127" y="107350"/>
                </a:lnTo>
                <a:lnTo>
                  <a:pt x="9711" y="114230"/>
                </a:lnTo>
                <a:lnTo>
                  <a:pt x="12426" y="120802"/>
                </a:lnTo>
                <a:lnTo>
                  <a:pt x="14236" y="127168"/>
                </a:lnTo>
                <a:lnTo>
                  <a:pt x="15443" y="133396"/>
                </a:lnTo>
                <a:lnTo>
                  <a:pt x="16248" y="139532"/>
                </a:lnTo>
                <a:lnTo>
                  <a:pt x="17776" y="144615"/>
                </a:lnTo>
                <a:lnTo>
                  <a:pt x="19787" y="148995"/>
                </a:lnTo>
                <a:lnTo>
                  <a:pt x="22120" y="152908"/>
                </a:lnTo>
                <a:lnTo>
                  <a:pt x="24668" y="156509"/>
                </a:lnTo>
                <a:lnTo>
                  <a:pt x="27358" y="159902"/>
                </a:lnTo>
                <a:lnTo>
                  <a:pt x="35716" y="169664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reeform 36"/>
          <p:cNvSpPr/>
          <p:nvPr/>
        </p:nvSpPr>
        <p:spPr>
          <a:xfrm>
            <a:off x="4464843" y="4438054"/>
            <a:ext cx="2647" cy="1"/>
          </a:xfrm>
          <a:custGeom>
            <a:avLst/>
            <a:gdLst/>
            <a:ahLst/>
            <a:cxnLst/>
            <a:rect l="0" t="0" r="0" b="0"/>
            <a:pathLst>
              <a:path w="2647" h="1">
                <a:moveTo>
                  <a:pt x="0" y="0"/>
                </a:moveTo>
                <a:lnTo>
                  <a:pt x="2646" y="0"/>
                </a:lnTo>
                <a:close/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SMARTInkAnnotation34"/>
          <p:cNvSpPr/>
          <p:nvPr/>
        </p:nvSpPr>
        <p:spPr>
          <a:xfrm>
            <a:off x="4652367" y="4232671"/>
            <a:ext cx="17860" cy="544712"/>
          </a:xfrm>
          <a:custGeom>
            <a:avLst/>
            <a:gdLst/>
            <a:ahLst/>
            <a:cxnLst/>
            <a:rect l="0" t="0" r="0" b="0"/>
            <a:pathLst>
              <a:path w="17860" h="544712">
                <a:moveTo>
                  <a:pt x="0" y="0"/>
                </a:moveTo>
                <a:lnTo>
                  <a:pt x="0" y="60283"/>
                </a:lnTo>
                <a:lnTo>
                  <a:pt x="992" y="70947"/>
                </a:lnTo>
                <a:lnTo>
                  <a:pt x="2645" y="82024"/>
                </a:lnTo>
                <a:lnTo>
                  <a:pt x="4740" y="93378"/>
                </a:lnTo>
                <a:lnTo>
                  <a:pt x="6137" y="105908"/>
                </a:lnTo>
                <a:lnTo>
                  <a:pt x="7068" y="119223"/>
                </a:lnTo>
                <a:lnTo>
                  <a:pt x="8102" y="146254"/>
                </a:lnTo>
                <a:lnTo>
                  <a:pt x="8684" y="184777"/>
                </a:lnTo>
                <a:lnTo>
                  <a:pt x="8820" y="212761"/>
                </a:lnTo>
                <a:lnTo>
                  <a:pt x="9849" y="228161"/>
                </a:lnTo>
                <a:lnTo>
                  <a:pt x="11527" y="244381"/>
                </a:lnTo>
                <a:lnTo>
                  <a:pt x="13638" y="261148"/>
                </a:lnTo>
                <a:lnTo>
                  <a:pt x="15045" y="277286"/>
                </a:lnTo>
                <a:lnTo>
                  <a:pt x="15982" y="293006"/>
                </a:lnTo>
                <a:lnTo>
                  <a:pt x="17025" y="322710"/>
                </a:lnTo>
                <a:lnTo>
                  <a:pt x="17612" y="362737"/>
                </a:lnTo>
                <a:lnTo>
                  <a:pt x="17859" y="544711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SMARTInkAnnotation35"/>
          <p:cNvSpPr/>
          <p:nvPr/>
        </p:nvSpPr>
        <p:spPr>
          <a:xfrm>
            <a:off x="4795242" y="4768453"/>
            <a:ext cx="8930" cy="1"/>
          </a:xfrm>
          <a:custGeom>
            <a:avLst/>
            <a:gdLst/>
            <a:ahLst/>
            <a:cxnLst/>
            <a:rect l="0" t="0" r="0" b="0"/>
            <a:pathLst>
              <a:path w="8930" h="1">
                <a:moveTo>
                  <a:pt x="8929" y="0"/>
                </a:moveTo>
                <a:lnTo>
                  <a:pt x="0" y="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SMARTInkAnnotation36"/>
          <p:cNvSpPr/>
          <p:nvPr/>
        </p:nvSpPr>
        <p:spPr>
          <a:xfrm>
            <a:off x="1637919" y="4839890"/>
            <a:ext cx="255175" cy="419269"/>
          </a:xfrm>
          <a:custGeom>
            <a:avLst/>
            <a:gdLst/>
            <a:ahLst/>
            <a:cxnLst/>
            <a:rect l="0" t="0" r="0" b="0"/>
            <a:pathLst>
              <a:path w="255175" h="419269">
                <a:moveTo>
                  <a:pt x="5143" y="0"/>
                </a:moveTo>
                <a:lnTo>
                  <a:pt x="5143" y="73360"/>
                </a:lnTo>
                <a:lnTo>
                  <a:pt x="6135" y="80657"/>
                </a:lnTo>
                <a:lnTo>
                  <a:pt x="7789" y="87506"/>
                </a:lnTo>
                <a:lnTo>
                  <a:pt x="9883" y="94056"/>
                </a:lnTo>
                <a:lnTo>
                  <a:pt x="11280" y="101399"/>
                </a:lnTo>
                <a:lnTo>
                  <a:pt x="12211" y="109272"/>
                </a:lnTo>
                <a:lnTo>
                  <a:pt x="12831" y="117496"/>
                </a:lnTo>
                <a:lnTo>
                  <a:pt x="13245" y="125956"/>
                </a:lnTo>
                <a:lnTo>
                  <a:pt x="13705" y="143293"/>
                </a:lnTo>
                <a:lnTo>
                  <a:pt x="12835" y="152083"/>
                </a:lnTo>
                <a:lnTo>
                  <a:pt x="11263" y="160920"/>
                </a:lnTo>
                <a:lnTo>
                  <a:pt x="9223" y="169788"/>
                </a:lnTo>
                <a:lnTo>
                  <a:pt x="7863" y="178676"/>
                </a:lnTo>
                <a:lnTo>
                  <a:pt x="6956" y="187578"/>
                </a:lnTo>
                <a:lnTo>
                  <a:pt x="6352" y="196490"/>
                </a:lnTo>
                <a:lnTo>
                  <a:pt x="5949" y="206400"/>
                </a:lnTo>
                <a:lnTo>
                  <a:pt x="5382" y="238316"/>
                </a:lnTo>
                <a:lnTo>
                  <a:pt x="5152" y="307690"/>
                </a:lnTo>
                <a:lnTo>
                  <a:pt x="4157" y="315260"/>
                </a:lnTo>
                <a:lnTo>
                  <a:pt x="2501" y="323282"/>
                </a:lnTo>
                <a:lnTo>
                  <a:pt x="405" y="331607"/>
                </a:lnTo>
                <a:lnTo>
                  <a:pt x="0" y="339142"/>
                </a:lnTo>
                <a:lnTo>
                  <a:pt x="722" y="346150"/>
                </a:lnTo>
                <a:lnTo>
                  <a:pt x="3178" y="359227"/>
                </a:lnTo>
                <a:lnTo>
                  <a:pt x="4270" y="371654"/>
                </a:lnTo>
                <a:lnTo>
                  <a:pt x="4755" y="383792"/>
                </a:lnTo>
                <a:lnTo>
                  <a:pt x="5066" y="403012"/>
                </a:lnTo>
                <a:lnTo>
                  <a:pt x="6084" y="405597"/>
                </a:lnTo>
                <a:lnTo>
                  <a:pt x="7755" y="407319"/>
                </a:lnTo>
                <a:lnTo>
                  <a:pt x="9861" y="408468"/>
                </a:lnTo>
                <a:lnTo>
                  <a:pt x="11265" y="410226"/>
                </a:lnTo>
                <a:lnTo>
                  <a:pt x="12201" y="412390"/>
                </a:lnTo>
                <a:lnTo>
                  <a:pt x="13963" y="419268"/>
                </a:lnTo>
                <a:lnTo>
                  <a:pt x="14063" y="411970"/>
                </a:lnTo>
                <a:lnTo>
                  <a:pt x="21200" y="403875"/>
                </a:lnTo>
                <a:lnTo>
                  <a:pt x="35063" y="389806"/>
                </a:lnTo>
                <a:lnTo>
                  <a:pt x="37988" y="387862"/>
                </a:lnTo>
                <a:lnTo>
                  <a:pt x="43884" y="385704"/>
                </a:lnTo>
                <a:lnTo>
                  <a:pt x="49812" y="382099"/>
                </a:lnTo>
                <a:lnTo>
                  <a:pt x="52782" y="379748"/>
                </a:lnTo>
                <a:lnTo>
                  <a:pt x="56746" y="378181"/>
                </a:lnTo>
                <a:lnTo>
                  <a:pt x="61373" y="377137"/>
                </a:lnTo>
                <a:lnTo>
                  <a:pt x="66442" y="376440"/>
                </a:lnTo>
                <a:lnTo>
                  <a:pt x="71806" y="375976"/>
                </a:lnTo>
                <a:lnTo>
                  <a:pt x="77366" y="375666"/>
                </a:lnTo>
                <a:lnTo>
                  <a:pt x="83057" y="375460"/>
                </a:lnTo>
                <a:lnTo>
                  <a:pt x="88836" y="374330"/>
                </a:lnTo>
                <a:lnTo>
                  <a:pt x="94673" y="372584"/>
                </a:lnTo>
                <a:lnTo>
                  <a:pt x="100548" y="370429"/>
                </a:lnTo>
                <a:lnTo>
                  <a:pt x="106450" y="368992"/>
                </a:lnTo>
                <a:lnTo>
                  <a:pt x="112368" y="368033"/>
                </a:lnTo>
                <a:lnTo>
                  <a:pt x="118298" y="367395"/>
                </a:lnTo>
                <a:lnTo>
                  <a:pt x="124236" y="366968"/>
                </a:lnTo>
                <a:lnTo>
                  <a:pt x="130179" y="366685"/>
                </a:lnTo>
                <a:lnTo>
                  <a:pt x="136126" y="366496"/>
                </a:lnTo>
                <a:lnTo>
                  <a:pt x="142074" y="367361"/>
                </a:lnTo>
                <a:lnTo>
                  <a:pt x="148024" y="368932"/>
                </a:lnTo>
                <a:lnTo>
                  <a:pt x="153975" y="370970"/>
                </a:lnTo>
                <a:lnTo>
                  <a:pt x="159927" y="372329"/>
                </a:lnTo>
                <a:lnTo>
                  <a:pt x="165879" y="373235"/>
                </a:lnTo>
                <a:lnTo>
                  <a:pt x="171832" y="373839"/>
                </a:lnTo>
                <a:lnTo>
                  <a:pt x="176792" y="374242"/>
                </a:lnTo>
                <a:lnTo>
                  <a:pt x="181091" y="374511"/>
                </a:lnTo>
                <a:lnTo>
                  <a:pt x="184950" y="374689"/>
                </a:lnTo>
                <a:lnTo>
                  <a:pt x="194529" y="374888"/>
                </a:lnTo>
                <a:lnTo>
                  <a:pt x="199861" y="374942"/>
                </a:lnTo>
                <a:lnTo>
                  <a:pt x="204408" y="375969"/>
                </a:lnTo>
                <a:lnTo>
                  <a:pt x="212106" y="379756"/>
                </a:lnTo>
                <a:lnTo>
                  <a:pt x="216540" y="381163"/>
                </a:lnTo>
                <a:lnTo>
                  <a:pt x="221481" y="382101"/>
                </a:lnTo>
                <a:lnTo>
                  <a:pt x="226759" y="382726"/>
                </a:lnTo>
                <a:lnTo>
                  <a:pt x="231270" y="383143"/>
                </a:lnTo>
                <a:lnTo>
                  <a:pt x="238928" y="383606"/>
                </a:lnTo>
                <a:lnTo>
                  <a:pt x="245638" y="383812"/>
                </a:lnTo>
                <a:lnTo>
                  <a:pt x="255174" y="383977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SMARTInkAnnotation37"/>
          <p:cNvSpPr/>
          <p:nvPr/>
        </p:nvSpPr>
        <p:spPr>
          <a:xfrm>
            <a:off x="1857375" y="5036343"/>
            <a:ext cx="151649" cy="366118"/>
          </a:xfrm>
          <a:custGeom>
            <a:avLst/>
            <a:gdLst/>
            <a:ahLst/>
            <a:cxnLst/>
            <a:rect l="0" t="0" r="0" b="0"/>
            <a:pathLst>
              <a:path w="151649" h="366118">
                <a:moveTo>
                  <a:pt x="17859" y="0"/>
                </a:moveTo>
                <a:lnTo>
                  <a:pt x="13118" y="0"/>
                </a:lnTo>
                <a:lnTo>
                  <a:pt x="11722" y="992"/>
                </a:lnTo>
                <a:lnTo>
                  <a:pt x="10791" y="2646"/>
                </a:lnTo>
                <a:lnTo>
                  <a:pt x="10171" y="4741"/>
                </a:lnTo>
                <a:lnTo>
                  <a:pt x="10749" y="6137"/>
                </a:lnTo>
                <a:lnTo>
                  <a:pt x="12127" y="7068"/>
                </a:lnTo>
                <a:lnTo>
                  <a:pt x="14038" y="7689"/>
                </a:lnTo>
                <a:lnTo>
                  <a:pt x="15311" y="9095"/>
                </a:lnTo>
                <a:lnTo>
                  <a:pt x="16160" y="11025"/>
                </a:lnTo>
                <a:lnTo>
                  <a:pt x="16727" y="13303"/>
                </a:lnTo>
                <a:lnTo>
                  <a:pt x="20001" y="18481"/>
                </a:lnTo>
                <a:lnTo>
                  <a:pt x="22264" y="21250"/>
                </a:lnTo>
                <a:lnTo>
                  <a:pt x="24764" y="24089"/>
                </a:lnTo>
                <a:lnTo>
                  <a:pt x="27423" y="26974"/>
                </a:lnTo>
                <a:lnTo>
                  <a:pt x="30188" y="29889"/>
                </a:lnTo>
                <a:lnTo>
                  <a:pt x="33024" y="33816"/>
                </a:lnTo>
                <a:lnTo>
                  <a:pt x="35906" y="38420"/>
                </a:lnTo>
                <a:lnTo>
                  <a:pt x="38820" y="43473"/>
                </a:lnTo>
                <a:lnTo>
                  <a:pt x="42747" y="47833"/>
                </a:lnTo>
                <a:lnTo>
                  <a:pt x="47350" y="51733"/>
                </a:lnTo>
                <a:lnTo>
                  <a:pt x="52402" y="55325"/>
                </a:lnTo>
                <a:lnTo>
                  <a:pt x="56763" y="59704"/>
                </a:lnTo>
                <a:lnTo>
                  <a:pt x="60662" y="64607"/>
                </a:lnTo>
                <a:lnTo>
                  <a:pt x="64254" y="69861"/>
                </a:lnTo>
                <a:lnTo>
                  <a:pt x="68633" y="75348"/>
                </a:lnTo>
                <a:lnTo>
                  <a:pt x="73536" y="80989"/>
                </a:lnTo>
                <a:lnTo>
                  <a:pt x="83284" y="91558"/>
                </a:lnTo>
                <a:lnTo>
                  <a:pt x="90924" y="99562"/>
                </a:lnTo>
                <a:lnTo>
                  <a:pt x="145816" y="154745"/>
                </a:lnTo>
                <a:lnTo>
                  <a:pt x="147812" y="157734"/>
                </a:lnTo>
                <a:lnTo>
                  <a:pt x="151278" y="167898"/>
                </a:lnTo>
                <a:lnTo>
                  <a:pt x="151648" y="173881"/>
                </a:lnTo>
                <a:lnTo>
                  <a:pt x="150708" y="176445"/>
                </a:lnTo>
                <a:lnTo>
                  <a:pt x="147017" y="181939"/>
                </a:lnTo>
                <a:lnTo>
                  <a:pt x="142701" y="187413"/>
                </a:lnTo>
                <a:lnTo>
                  <a:pt x="138498" y="191774"/>
                </a:lnTo>
                <a:lnTo>
                  <a:pt x="130553" y="199807"/>
                </a:lnTo>
                <a:lnTo>
                  <a:pt x="126723" y="202658"/>
                </a:lnTo>
                <a:lnTo>
                  <a:pt x="122185" y="205551"/>
                </a:lnTo>
                <a:lnTo>
                  <a:pt x="117175" y="208471"/>
                </a:lnTo>
                <a:lnTo>
                  <a:pt x="112843" y="212403"/>
                </a:lnTo>
                <a:lnTo>
                  <a:pt x="108963" y="217009"/>
                </a:lnTo>
                <a:lnTo>
                  <a:pt x="105384" y="222063"/>
                </a:lnTo>
                <a:lnTo>
                  <a:pt x="102006" y="226425"/>
                </a:lnTo>
                <a:lnTo>
                  <a:pt x="98762" y="230325"/>
                </a:lnTo>
                <a:lnTo>
                  <a:pt x="95606" y="233917"/>
                </a:lnTo>
                <a:lnTo>
                  <a:pt x="91519" y="238297"/>
                </a:lnTo>
                <a:lnTo>
                  <a:pt x="73346" y="256937"/>
                </a:lnTo>
                <a:lnTo>
                  <a:pt x="55168" y="275208"/>
                </a:lnTo>
                <a:lnTo>
                  <a:pt x="50669" y="280707"/>
                </a:lnTo>
                <a:lnTo>
                  <a:pt x="46677" y="286356"/>
                </a:lnTo>
                <a:lnTo>
                  <a:pt x="43024" y="292108"/>
                </a:lnTo>
                <a:lnTo>
                  <a:pt x="39597" y="297926"/>
                </a:lnTo>
                <a:lnTo>
                  <a:pt x="36320" y="303790"/>
                </a:lnTo>
                <a:lnTo>
                  <a:pt x="30032" y="315596"/>
                </a:lnTo>
                <a:lnTo>
                  <a:pt x="23931" y="327458"/>
                </a:lnTo>
                <a:lnTo>
                  <a:pt x="20915" y="332407"/>
                </a:lnTo>
                <a:lnTo>
                  <a:pt x="17912" y="336698"/>
                </a:lnTo>
                <a:lnTo>
                  <a:pt x="14917" y="340552"/>
                </a:lnTo>
                <a:lnTo>
                  <a:pt x="11591" y="347479"/>
                </a:lnTo>
                <a:lnTo>
                  <a:pt x="10703" y="350715"/>
                </a:lnTo>
                <a:lnTo>
                  <a:pt x="7072" y="356957"/>
                </a:lnTo>
                <a:lnTo>
                  <a:pt x="0" y="366117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SMARTInkAnnotation38"/>
          <p:cNvSpPr/>
          <p:nvPr/>
        </p:nvSpPr>
        <p:spPr>
          <a:xfrm>
            <a:off x="2312789" y="5045273"/>
            <a:ext cx="17860" cy="321470"/>
          </a:xfrm>
          <a:custGeom>
            <a:avLst/>
            <a:gdLst/>
            <a:ahLst/>
            <a:cxnLst/>
            <a:rect l="0" t="0" r="0" b="0"/>
            <a:pathLst>
              <a:path w="17860" h="321470">
                <a:moveTo>
                  <a:pt x="0" y="0"/>
                </a:moveTo>
                <a:lnTo>
                  <a:pt x="0" y="72129"/>
                </a:lnTo>
                <a:lnTo>
                  <a:pt x="992" y="80828"/>
                </a:lnTo>
                <a:lnTo>
                  <a:pt x="2646" y="89605"/>
                </a:lnTo>
                <a:lnTo>
                  <a:pt x="4740" y="98432"/>
                </a:lnTo>
                <a:lnTo>
                  <a:pt x="6137" y="107293"/>
                </a:lnTo>
                <a:lnTo>
                  <a:pt x="7068" y="116177"/>
                </a:lnTo>
                <a:lnTo>
                  <a:pt x="7688" y="125076"/>
                </a:lnTo>
                <a:lnTo>
                  <a:pt x="8102" y="133986"/>
                </a:lnTo>
                <a:lnTo>
                  <a:pt x="8562" y="151823"/>
                </a:lnTo>
                <a:lnTo>
                  <a:pt x="8929" y="310239"/>
                </a:lnTo>
                <a:lnTo>
                  <a:pt x="9922" y="311998"/>
                </a:lnTo>
                <a:lnTo>
                  <a:pt x="11575" y="314163"/>
                </a:lnTo>
                <a:lnTo>
                  <a:pt x="17859" y="321469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SMARTInkAnnotation39"/>
          <p:cNvSpPr/>
          <p:nvPr/>
        </p:nvSpPr>
        <p:spPr>
          <a:xfrm>
            <a:off x="2232421" y="4991730"/>
            <a:ext cx="232173" cy="35685"/>
          </a:xfrm>
          <a:custGeom>
            <a:avLst/>
            <a:gdLst/>
            <a:ahLst/>
            <a:cxnLst/>
            <a:rect l="0" t="0" r="0" b="0"/>
            <a:pathLst>
              <a:path w="232173" h="35685">
                <a:moveTo>
                  <a:pt x="0" y="35684"/>
                </a:moveTo>
                <a:lnTo>
                  <a:pt x="0" y="23255"/>
                </a:lnTo>
                <a:lnTo>
                  <a:pt x="993" y="21445"/>
                </a:lnTo>
                <a:lnTo>
                  <a:pt x="2646" y="20238"/>
                </a:lnTo>
                <a:lnTo>
                  <a:pt x="4741" y="19433"/>
                </a:lnTo>
                <a:lnTo>
                  <a:pt x="7130" y="17905"/>
                </a:lnTo>
                <a:lnTo>
                  <a:pt x="9714" y="15894"/>
                </a:lnTo>
                <a:lnTo>
                  <a:pt x="12429" y="13560"/>
                </a:lnTo>
                <a:lnTo>
                  <a:pt x="16224" y="12005"/>
                </a:lnTo>
                <a:lnTo>
                  <a:pt x="20738" y="10968"/>
                </a:lnTo>
                <a:lnTo>
                  <a:pt x="25732" y="10277"/>
                </a:lnTo>
                <a:lnTo>
                  <a:pt x="31045" y="8824"/>
                </a:lnTo>
                <a:lnTo>
                  <a:pt x="36572" y="6863"/>
                </a:lnTo>
                <a:lnTo>
                  <a:pt x="42241" y="4564"/>
                </a:lnTo>
                <a:lnTo>
                  <a:pt x="48004" y="3031"/>
                </a:lnTo>
                <a:lnTo>
                  <a:pt x="53831" y="2008"/>
                </a:lnTo>
                <a:lnTo>
                  <a:pt x="59700" y="1328"/>
                </a:lnTo>
                <a:lnTo>
                  <a:pt x="66589" y="873"/>
                </a:lnTo>
                <a:lnTo>
                  <a:pt x="74159" y="571"/>
                </a:lnTo>
                <a:lnTo>
                  <a:pt x="96387" y="144"/>
                </a:lnTo>
                <a:lnTo>
                  <a:pt x="126416" y="0"/>
                </a:lnTo>
                <a:lnTo>
                  <a:pt x="133887" y="981"/>
                </a:lnTo>
                <a:lnTo>
                  <a:pt x="140852" y="2627"/>
                </a:lnTo>
                <a:lnTo>
                  <a:pt x="147480" y="4716"/>
                </a:lnTo>
                <a:lnTo>
                  <a:pt x="153882" y="6109"/>
                </a:lnTo>
                <a:lnTo>
                  <a:pt x="160135" y="7038"/>
                </a:lnTo>
                <a:lnTo>
                  <a:pt x="166288" y="7657"/>
                </a:lnTo>
                <a:lnTo>
                  <a:pt x="172375" y="8070"/>
                </a:lnTo>
                <a:lnTo>
                  <a:pt x="178416" y="8344"/>
                </a:lnTo>
                <a:lnTo>
                  <a:pt x="190422" y="8650"/>
                </a:lnTo>
                <a:lnTo>
                  <a:pt x="232172" y="8895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SMARTInkAnnotation40"/>
          <p:cNvSpPr/>
          <p:nvPr/>
        </p:nvSpPr>
        <p:spPr>
          <a:xfrm>
            <a:off x="2232421" y="5277445"/>
            <a:ext cx="241103" cy="25516"/>
          </a:xfrm>
          <a:custGeom>
            <a:avLst/>
            <a:gdLst/>
            <a:ahLst/>
            <a:cxnLst/>
            <a:rect l="0" t="0" r="0" b="0"/>
            <a:pathLst>
              <a:path w="241103" h="25516">
                <a:moveTo>
                  <a:pt x="0" y="8930"/>
                </a:moveTo>
                <a:lnTo>
                  <a:pt x="13562" y="22491"/>
                </a:lnTo>
                <a:lnTo>
                  <a:pt x="15987" y="23924"/>
                </a:lnTo>
                <a:lnTo>
                  <a:pt x="18595" y="24879"/>
                </a:lnTo>
                <a:lnTo>
                  <a:pt x="21327" y="25515"/>
                </a:lnTo>
                <a:lnTo>
                  <a:pt x="25132" y="24948"/>
                </a:lnTo>
                <a:lnTo>
                  <a:pt x="29653" y="23577"/>
                </a:lnTo>
                <a:lnTo>
                  <a:pt x="34652" y="21671"/>
                </a:lnTo>
                <a:lnTo>
                  <a:pt x="39968" y="20401"/>
                </a:lnTo>
                <a:lnTo>
                  <a:pt x="45497" y="19553"/>
                </a:lnTo>
                <a:lnTo>
                  <a:pt x="51168" y="18989"/>
                </a:lnTo>
                <a:lnTo>
                  <a:pt x="57924" y="18612"/>
                </a:lnTo>
                <a:lnTo>
                  <a:pt x="73369" y="18194"/>
                </a:lnTo>
                <a:lnTo>
                  <a:pt x="80663" y="17090"/>
                </a:lnTo>
                <a:lnTo>
                  <a:pt x="87510" y="15362"/>
                </a:lnTo>
                <a:lnTo>
                  <a:pt x="94059" y="13218"/>
                </a:lnTo>
                <a:lnTo>
                  <a:pt x="100409" y="11789"/>
                </a:lnTo>
                <a:lnTo>
                  <a:pt x="106627" y="10836"/>
                </a:lnTo>
                <a:lnTo>
                  <a:pt x="112757" y="10200"/>
                </a:lnTo>
                <a:lnTo>
                  <a:pt x="119820" y="9777"/>
                </a:lnTo>
                <a:lnTo>
                  <a:pt x="135605" y="9306"/>
                </a:lnTo>
                <a:lnTo>
                  <a:pt x="142989" y="8188"/>
                </a:lnTo>
                <a:lnTo>
                  <a:pt x="149897" y="6451"/>
                </a:lnTo>
                <a:lnTo>
                  <a:pt x="156486" y="4301"/>
                </a:lnTo>
                <a:lnTo>
                  <a:pt x="163855" y="2867"/>
                </a:lnTo>
                <a:lnTo>
                  <a:pt x="171745" y="1911"/>
                </a:lnTo>
                <a:lnTo>
                  <a:pt x="179981" y="1274"/>
                </a:lnTo>
                <a:lnTo>
                  <a:pt x="187456" y="850"/>
                </a:lnTo>
                <a:lnTo>
                  <a:pt x="201054" y="378"/>
                </a:lnTo>
                <a:lnTo>
                  <a:pt x="229348" y="50"/>
                </a:lnTo>
                <a:lnTo>
                  <a:pt x="241102" y="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SMARTInkAnnotation41"/>
          <p:cNvSpPr/>
          <p:nvPr/>
        </p:nvSpPr>
        <p:spPr>
          <a:xfrm>
            <a:off x="2518280" y="5179268"/>
            <a:ext cx="124908" cy="223193"/>
          </a:xfrm>
          <a:custGeom>
            <a:avLst/>
            <a:gdLst/>
            <a:ahLst/>
            <a:cxnLst/>
            <a:rect l="0" t="0" r="0" b="0"/>
            <a:pathLst>
              <a:path w="124908" h="223193">
                <a:moveTo>
                  <a:pt x="8821" y="17810"/>
                </a:moveTo>
                <a:lnTo>
                  <a:pt x="4080" y="22550"/>
                </a:lnTo>
                <a:lnTo>
                  <a:pt x="2684" y="25932"/>
                </a:lnTo>
                <a:lnTo>
                  <a:pt x="1753" y="30169"/>
                </a:lnTo>
                <a:lnTo>
                  <a:pt x="1133" y="34980"/>
                </a:lnTo>
                <a:lnTo>
                  <a:pt x="719" y="39178"/>
                </a:lnTo>
                <a:lnTo>
                  <a:pt x="443" y="42970"/>
                </a:lnTo>
                <a:lnTo>
                  <a:pt x="259" y="46489"/>
                </a:lnTo>
                <a:lnTo>
                  <a:pt x="55" y="55692"/>
                </a:lnTo>
                <a:lnTo>
                  <a:pt x="0" y="60924"/>
                </a:lnTo>
                <a:lnTo>
                  <a:pt x="956" y="66396"/>
                </a:lnTo>
                <a:lnTo>
                  <a:pt x="2586" y="72029"/>
                </a:lnTo>
                <a:lnTo>
                  <a:pt x="4664" y="77768"/>
                </a:lnTo>
                <a:lnTo>
                  <a:pt x="6050" y="83579"/>
                </a:lnTo>
                <a:lnTo>
                  <a:pt x="6974" y="89437"/>
                </a:lnTo>
                <a:lnTo>
                  <a:pt x="7589" y="95327"/>
                </a:lnTo>
                <a:lnTo>
                  <a:pt x="8000" y="101238"/>
                </a:lnTo>
                <a:lnTo>
                  <a:pt x="8274" y="107163"/>
                </a:lnTo>
                <a:lnTo>
                  <a:pt x="8578" y="119038"/>
                </a:lnTo>
                <a:lnTo>
                  <a:pt x="8713" y="130930"/>
                </a:lnTo>
                <a:lnTo>
                  <a:pt x="9741" y="135887"/>
                </a:lnTo>
                <a:lnTo>
                  <a:pt x="11419" y="140185"/>
                </a:lnTo>
                <a:lnTo>
                  <a:pt x="13530" y="144041"/>
                </a:lnTo>
                <a:lnTo>
                  <a:pt x="15875" y="150972"/>
                </a:lnTo>
                <a:lnTo>
                  <a:pt x="16917" y="157361"/>
                </a:lnTo>
                <a:lnTo>
                  <a:pt x="17380" y="163507"/>
                </a:lnTo>
                <a:lnTo>
                  <a:pt x="17741" y="169455"/>
                </a:lnTo>
                <a:lnTo>
                  <a:pt x="17748" y="164827"/>
                </a:lnTo>
                <a:lnTo>
                  <a:pt x="16757" y="162454"/>
                </a:lnTo>
                <a:lnTo>
                  <a:pt x="13010" y="157172"/>
                </a:lnTo>
                <a:lnTo>
                  <a:pt x="11613" y="153382"/>
                </a:lnTo>
                <a:lnTo>
                  <a:pt x="10683" y="148871"/>
                </a:lnTo>
                <a:lnTo>
                  <a:pt x="10062" y="143880"/>
                </a:lnTo>
                <a:lnTo>
                  <a:pt x="9649" y="139559"/>
                </a:lnTo>
                <a:lnTo>
                  <a:pt x="9373" y="135687"/>
                </a:lnTo>
                <a:lnTo>
                  <a:pt x="9189" y="132113"/>
                </a:lnTo>
                <a:lnTo>
                  <a:pt x="8985" y="120205"/>
                </a:lnTo>
                <a:lnTo>
                  <a:pt x="8831" y="74608"/>
                </a:lnTo>
                <a:lnTo>
                  <a:pt x="9820" y="68574"/>
                </a:lnTo>
                <a:lnTo>
                  <a:pt x="11471" y="62567"/>
                </a:lnTo>
                <a:lnTo>
                  <a:pt x="13565" y="56578"/>
                </a:lnTo>
                <a:lnTo>
                  <a:pt x="14960" y="51593"/>
                </a:lnTo>
                <a:lnTo>
                  <a:pt x="15890" y="47277"/>
                </a:lnTo>
                <a:lnTo>
                  <a:pt x="16511" y="43408"/>
                </a:lnTo>
                <a:lnTo>
                  <a:pt x="17916" y="38844"/>
                </a:lnTo>
                <a:lnTo>
                  <a:pt x="19845" y="33817"/>
                </a:lnTo>
                <a:lnTo>
                  <a:pt x="22124" y="28482"/>
                </a:lnTo>
                <a:lnTo>
                  <a:pt x="23643" y="23932"/>
                </a:lnTo>
                <a:lnTo>
                  <a:pt x="24655" y="19907"/>
                </a:lnTo>
                <a:lnTo>
                  <a:pt x="25330" y="16232"/>
                </a:lnTo>
                <a:lnTo>
                  <a:pt x="28726" y="9502"/>
                </a:lnTo>
                <a:lnTo>
                  <a:pt x="31021" y="6318"/>
                </a:lnTo>
                <a:lnTo>
                  <a:pt x="33543" y="4196"/>
                </a:lnTo>
                <a:lnTo>
                  <a:pt x="36216" y="2780"/>
                </a:lnTo>
                <a:lnTo>
                  <a:pt x="38991" y="1837"/>
                </a:lnTo>
                <a:lnTo>
                  <a:pt x="41833" y="1208"/>
                </a:lnTo>
                <a:lnTo>
                  <a:pt x="44719" y="789"/>
                </a:lnTo>
                <a:lnTo>
                  <a:pt x="51741" y="117"/>
                </a:lnTo>
                <a:lnTo>
                  <a:pt x="55347" y="24"/>
                </a:lnTo>
                <a:lnTo>
                  <a:pt x="57698" y="0"/>
                </a:lnTo>
                <a:lnTo>
                  <a:pt x="60257" y="1968"/>
                </a:lnTo>
                <a:lnTo>
                  <a:pt x="62956" y="5264"/>
                </a:lnTo>
                <a:lnTo>
                  <a:pt x="65747" y="9446"/>
                </a:lnTo>
                <a:lnTo>
                  <a:pt x="68600" y="13226"/>
                </a:lnTo>
                <a:lnTo>
                  <a:pt x="71494" y="16739"/>
                </a:lnTo>
                <a:lnTo>
                  <a:pt x="74416" y="20072"/>
                </a:lnTo>
                <a:lnTo>
                  <a:pt x="77355" y="24279"/>
                </a:lnTo>
                <a:lnTo>
                  <a:pt x="80308" y="29068"/>
                </a:lnTo>
                <a:lnTo>
                  <a:pt x="83268" y="34245"/>
                </a:lnTo>
                <a:lnTo>
                  <a:pt x="85241" y="39680"/>
                </a:lnTo>
                <a:lnTo>
                  <a:pt x="86557" y="45289"/>
                </a:lnTo>
                <a:lnTo>
                  <a:pt x="87434" y="51012"/>
                </a:lnTo>
                <a:lnTo>
                  <a:pt x="89011" y="56812"/>
                </a:lnTo>
                <a:lnTo>
                  <a:pt x="91054" y="62663"/>
                </a:lnTo>
                <a:lnTo>
                  <a:pt x="93409" y="68548"/>
                </a:lnTo>
                <a:lnTo>
                  <a:pt x="94979" y="74456"/>
                </a:lnTo>
                <a:lnTo>
                  <a:pt x="96025" y="80378"/>
                </a:lnTo>
                <a:lnTo>
                  <a:pt x="96723" y="86311"/>
                </a:lnTo>
                <a:lnTo>
                  <a:pt x="98180" y="92251"/>
                </a:lnTo>
                <a:lnTo>
                  <a:pt x="100144" y="98195"/>
                </a:lnTo>
                <a:lnTo>
                  <a:pt x="102445" y="104142"/>
                </a:lnTo>
                <a:lnTo>
                  <a:pt x="103979" y="111083"/>
                </a:lnTo>
                <a:lnTo>
                  <a:pt x="105002" y="118687"/>
                </a:lnTo>
                <a:lnTo>
                  <a:pt x="105684" y="126734"/>
                </a:lnTo>
                <a:lnTo>
                  <a:pt x="106139" y="134082"/>
                </a:lnTo>
                <a:lnTo>
                  <a:pt x="106644" y="147538"/>
                </a:lnTo>
                <a:lnTo>
                  <a:pt x="106968" y="171354"/>
                </a:lnTo>
                <a:lnTo>
                  <a:pt x="107037" y="194636"/>
                </a:lnTo>
                <a:lnTo>
                  <a:pt x="108033" y="199194"/>
                </a:lnTo>
                <a:lnTo>
                  <a:pt x="109689" y="203225"/>
                </a:lnTo>
                <a:lnTo>
                  <a:pt x="111785" y="206904"/>
                </a:lnTo>
                <a:lnTo>
                  <a:pt x="114114" y="213638"/>
                </a:lnTo>
                <a:lnTo>
                  <a:pt x="114735" y="216823"/>
                </a:lnTo>
                <a:lnTo>
                  <a:pt x="116142" y="218946"/>
                </a:lnTo>
                <a:lnTo>
                  <a:pt x="118071" y="220362"/>
                </a:lnTo>
                <a:lnTo>
                  <a:pt x="124907" y="223192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SMARTInkAnnotation42"/>
          <p:cNvSpPr/>
          <p:nvPr/>
        </p:nvSpPr>
        <p:spPr>
          <a:xfrm>
            <a:off x="2723663" y="4982765"/>
            <a:ext cx="17752" cy="392907"/>
          </a:xfrm>
          <a:custGeom>
            <a:avLst/>
            <a:gdLst/>
            <a:ahLst/>
            <a:cxnLst/>
            <a:rect l="0" t="0" r="0" b="0"/>
            <a:pathLst>
              <a:path w="17752" h="392907">
                <a:moveTo>
                  <a:pt x="17751" y="0"/>
                </a:moveTo>
                <a:lnTo>
                  <a:pt x="17751" y="20991"/>
                </a:lnTo>
                <a:lnTo>
                  <a:pt x="16758" y="24908"/>
                </a:lnTo>
                <a:lnTo>
                  <a:pt x="15105" y="29504"/>
                </a:lnTo>
                <a:lnTo>
                  <a:pt x="13010" y="34552"/>
                </a:lnTo>
                <a:lnTo>
                  <a:pt x="11614" y="39902"/>
                </a:lnTo>
                <a:lnTo>
                  <a:pt x="10683" y="45453"/>
                </a:lnTo>
                <a:lnTo>
                  <a:pt x="10062" y="51138"/>
                </a:lnTo>
                <a:lnTo>
                  <a:pt x="9648" y="57905"/>
                </a:lnTo>
                <a:lnTo>
                  <a:pt x="9189" y="73360"/>
                </a:lnTo>
                <a:lnTo>
                  <a:pt x="8835" y="145596"/>
                </a:lnTo>
                <a:lnTo>
                  <a:pt x="8824" y="186297"/>
                </a:lnTo>
                <a:lnTo>
                  <a:pt x="7831" y="196628"/>
                </a:lnTo>
                <a:lnTo>
                  <a:pt x="6176" y="207484"/>
                </a:lnTo>
                <a:lnTo>
                  <a:pt x="4081" y="218690"/>
                </a:lnTo>
                <a:lnTo>
                  <a:pt x="2685" y="229137"/>
                </a:lnTo>
                <a:lnTo>
                  <a:pt x="1754" y="239078"/>
                </a:lnTo>
                <a:lnTo>
                  <a:pt x="1133" y="248683"/>
                </a:lnTo>
                <a:lnTo>
                  <a:pt x="719" y="258062"/>
                </a:lnTo>
                <a:lnTo>
                  <a:pt x="259" y="276420"/>
                </a:lnTo>
                <a:lnTo>
                  <a:pt x="0" y="303492"/>
                </a:lnTo>
                <a:lnTo>
                  <a:pt x="956" y="311468"/>
                </a:lnTo>
                <a:lnTo>
                  <a:pt x="2586" y="318771"/>
                </a:lnTo>
                <a:lnTo>
                  <a:pt x="4664" y="325623"/>
                </a:lnTo>
                <a:lnTo>
                  <a:pt x="6050" y="332176"/>
                </a:lnTo>
                <a:lnTo>
                  <a:pt x="6973" y="338529"/>
                </a:lnTo>
                <a:lnTo>
                  <a:pt x="7589" y="344748"/>
                </a:lnTo>
                <a:lnTo>
                  <a:pt x="8000" y="349887"/>
                </a:lnTo>
                <a:lnTo>
                  <a:pt x="8456" y="358243"/>
                </a:lnTo>
                <a:lnTo>
                  <a:pt x="8713" y="368525"/>
                </a:lnTo>
                <a:lnTo>
                  <a:pt x="8821" y="392906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SMARTInkAnnotation43"/>
          <p:cNvSpPr/>
          <p:nvPr/>
        </p:nvSpPr>
        <p:spPr>
          <a:xfrm>
            <a:off x="2669976" y="5214937"/>
            <a:ext cx="98228" cy="8931"/>
          </a:xfrm>
          <a:custGeom>
            <a:avLst/>
            <a:gdLst/>
            <a:ahLst/>
            <a:cxnLst/>
            <a:rect l="0" t="0" r="0" b="0"/>
            <a:pathLst>
              <a:path w="98228" h="8931">
                <a:moveTo>
                  <a:pt x="0" y="8930"/>
                </a:moveTo>
                <a:lnTo>
                  <a:pt x="87577" y="8930"/>
                </a:lnTo>
                <a:lnTo>
                  <a:pt x="91127" y="7938"/>
                </a:lnTo>
                <a:lnTo>
                  <a:pt x="93493" y="6285"/>
                </a:lnTo>
                <a:lnTo>
                  <a:pt x="98227" y="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SMARTInkAnnotation44"/>
          <p:cNvSpPr/>
          <p:nvPr/>
        </p:nvSpPr>
        <p:spPr>
          <a:xfrm>
            <a:off x="2794992" y="5188304"/>
            <a:ext cx="142752" cy="240947"/>
          </a:xfrm>
          <a:custGeom>
            <a:avLst/>
            <a:gdLst/>
            <a:ahLst/>
            <a:cxnLst/>
            <a:rect l="0" t="0" r="0" b="0"/>
            <a:pathLst>
              <a:path w="142752" h="240947">
                <a:moveTo>
                  <a:pt x="0" y="53422"/>
                </a:moveTo>
                <a:lnTo>
                  <a:pt x="0" y="61111"/>
                </a:lnTo>
                <a:lnTo>
                  <a:pt x="2646" y="64446"/>
                </a:lnTo>
                <a:lnTo>
                  <a:pt x="7688" y="69932"/>
                </a:lnTo>
                <a:lnTo>
                  <a:pt x="21249" y="83592"/>
                </a:lnTo>
                <a:lnTo>
                  <a:pt x="24088" y="85441"/>
                </a:lnTo>
                <a:lnTo>
                  <a:pt x="26973" y="86675"/>
                </a:lnTo>
                <a:lnTo>
                  <a:pt x="29888" y="87496"/>
                </a:lnTo>
                <a:lnTo>
                  <a:pt x="33816" y="89037"/>
                </a:lnTo>
                <a:lnTo>
                  <a:pt x="38419" y="91056"/>
                </a:lnTo>
                <a:lnTo>
                  <a:pt x="43472" y="93394"/>
                </a:lnTo>
                <a:lnTo>
                  <a:pt x="48825" y="93961"/>
                </a:lnTo>
                <a:lnTo>
                  <a:pt x="54378" y="93346"/>
                </a:lnTo>
                <a:lnTo>
                  <a:pt x="60064" y="91945"/>
                </a:lnTo>
                <a:lnTo>
                  <a:pt x="65840" y="91010"/>
                </a:lnTo>
                <a:lnTo>
                  <a:pt x="71674" y="90387"/>
                </a:lnTo>
                <a:lnTo>
                  <a:pt x="77548" y="89972"/>
                </a:lnTo>
                <a:lnTo>
                  <a:pt x="82457" y="88703"/>
                </a:lnTo>
                <a:lnTo>
                  <a:pt x="86721" y="86864"/>
                </a:lnTo>
                <a:lnTo>
                  <a:pt x="90556" y="84647"/>
                </a:lnTo>
                <a:lnTo>
                  <a:pt x="100109" y="79537"/>
                </a:lnTo>
                <a:lnTo>
                  <a:pt x="105435" y="76785"/>
                </a:lnTo>
                <a:lnTo>
                  <a:pt x="109977" y="73958"/>
                </a:lnTo>
                <a:lnTo>
                  <a:pt x="113998" y="71082"/>
                </a:lnTo>
                <a:lnTo>
                  <a:pt x="117670" y="68172"/>
                </a:lnTo>
                <a:lnTo>
                  <a:pt x="121111" y="65240"/>
                </a:lnTo>
                <a:lnTo>
                  <a:pt x="124397" y="62293"/>
                </a:lnTo>
                <a:lnTo>
                  <a:pt x="127579" y="59336"/>
                </a:lnTo>
                <a:lnTo>
                  <a:pt x="129701" y="55380"/>
                </a:lnTo>
                <a:lnTo>
                  <a:pt x="131116" y="50759"/>
                </a:lnTo>
                <a:lnTo>
                  <a:pt x="132059" y="45694"/>
                </a:lnTo>
                <a:lnTo>
                  <a:pt x="133680" y="41324"/>
                </a:lnTo>
                <a:lnTo>
                  <a:pt x="138127" y="33824"/>
                </a:lnTo>
                <a:lnTo>
                  <a:pt x="140764" y="27183"/>
                </a:lnTo>
                <a:lnTo>
                  <a:pt x="141937" y="20925"/>
                </a:lnTo>
                <a:lnTo>
                  <a:pt x="142458" y="14835"/>
                </a:lnTo>
                <a:lnTo>
                  <a:pt x="142689" y="8822"/>
                </a:lnTo>
                <a:lnTo>
                  <a:pt x="142751" y="5829"/>
                </a:lnTo>
                <a:lnTo>
                  <a:pt x="141800" y="3834"/>
                </a:lnTo>
                <a:lnTo>
                  <a:pt x="140174" y="2504"/>
                </a:lnTo>
                <a:lnTo>
                  <a:pt x="138098" y="1617"/>
                </a:lnTo>
                <a:lnTo>
                  <a:pt x="135721" y="1026"/>
                </a:lnTo>
                <a:lnTo>
                  <a:pt x="133145" y="632"/>
                </a:lnTo>
                <a:lnTo>
                  <a:pt x="130435" y="369"/>
                </a:lnTo>
                <a:lnTo>
                  <a:pt x="127636" y="194"/>
                </a:lnTo>
                <a:lnTo>
                  <a:pt x="124778" y="77"/>
                </a:lnTo>
                <a:lnTo>
                  <a:pt x="121881" y="0"/>
                </a:lnTo>
                <a:lnTo>
                  <a:pt x="118957" y="940"/>
                </a:lnTo>
                <a:lnTo>
                  <a:pt x="116015" y="2559"/>
                </a:lnTo>
                <a:lnTo>
                  <a:pt x="113062" y="4630"/>
                </a:lnTo>
                <a:lnTo>
                  <a:pt x="109109" y="7004"/>
                </a:lnTo>
                <a:lnTo>
                  <a:pt x="104489" y="9578"/>
                </a:lnTo>
                <a:lnTo>
                  <a:pt x="99425" y="12287"/>
                </a:lnTo>
                <a:lnTo>
                  <a:pt x="95057" y="16077"/>
                </a:lnTo>
                <a:lnTo>
                  <a:pt x="91152" y="20588"/>
                </a:lnTo>
                <a:lnTo>
                  <a:pt x="87557" y="25579"/>
                </a:lnTo>
                <a:lnTo>
                  <a:pt x="83176" y="30892"/>
                </a:lnTo>
                <a:lnTo>
                  <a:pt x="78271" y="36417"/>
                </a:lnTo>
                <a:lnTo>
                  <a:pt x="73017" y="42086"/>
                </a:lnTo>
                <a:lnTo>
                  <a:pt x="69514" y="47849"/>
                </a:lnTo>
                <a:lnTo>
                  <a:pt x="67178" y="53676"/>
                </a:lnTo>
                <a:lnTo>
                  <a:pt x="65621" y="59545"/>
                </a:lnTo>
                <a:lnTo>
                  <a:pt x="63591" y="65441"/>
                </a:lnTo>
                <a:lnTo>
                  <a:pt x="61246" y="71357"/>
                </a:lnTo>
                <a:lnTo>
                  <a:pt x="58690" y="77285"/>
                </a:lnTo>
                <a:lnTo>
                  <a:pt x="56986" y="84213"/>
                </a:lnTo>
                <a:lnTo>
                  <a:pt x="55850" y="91809"/>
                </a:lnTo>
                <a:lnTo>
                  <a:pt x="55092" y="99849"/>
                </a:lnTo>
                <a:lnTo>
                  <a:pt x="54588" y="107194"/>
                </a:lnTo>
                <a:lnTo>
                  <a:pt x="54251" y="114075"/>
                </a:lnTo>
                <a:lnTo>
                  <a:pt x="53877" y="128004"/>
                </a:lnTo>
                <a:lnTo>
                  <a:pt x="53711" y="144117"/>
                </a:lnTo>
                <a:lnTo>
                  <a:pt x="54659" y="151588"/>
                </a:lnTo>
                <a:lnTo>
                  <a:pt x="56283" y="158554"/>
                </a:lnTo>
                <a:lnTo>
                  <a:pt x="58358" y="165182"/>
                </a:lnTo>
                <a:lnTo>
                  <a:pt x="61726" y="171585"/>
                </a:lnTo>
                <a:lnTo>
                  <a:pt x="65955" y="177838"/>
                </a:lnTo>
                <a:lnTo>
                  <a:pt x="70759" y="183991"/>
                </a:lnTo>
                <a:lnTo>
                  <a:pt x="74954" y="190078"/>
                </a:lnTo>
                <a:lnTo>
                  <a:pt x="78742" y="196120"/>
                </a:lnTo>
                <a:lnTo>
                  <a:pt x="82261" y="202132"/>
                </a:lnTo>
                <a:lnTo>
                  <a:pt x="85598" y="207132"/>
                </a:lnTo>
                <a:lnTo>
                  <a:pt x="88815" y="211458"/>
                </a:lnTo>
                <a:lnTo>
                  <a:pt x="91952" y="215334"/>
                </a:lnTo>
                <a:lnTo>
                  <a:pt x="95036" y="219903"/>
                </a:lnTo>
                <a:lnTo>
                  <a:pt x="98084" y="224933"/>
                </a:lnTo>
                <a:lnTo>
                  <a:pt x="101108" y="230270"/>
                </a:lnTo>
                <a:lnTo>
                  <a:pt x="104116" y="233829"/>
                </a:lnTo>
                <a:lnTo>
                  <a:pt x="107113" y="236201"/>
                </a:lnTo>
                <a:lnTo>
                  <a:pt x="116086" y="240946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SMARTInkAnnotation45"/>
          <p:cNvSpPr/>
          <p:nvPr/>
        </p:nvSpPr>
        <p:spPr>
          <a:xfrm>
            <a:off x="2986300" y="5179218"/>
            <a:ext cx="112302" cy="222671"/>
          </a:xfrm>
          <a:custGeom>
            <a:avLst/>
            <a:gdLst/>
            <a:ahLst/>
            <a:cxnLst/>
            <a:rect l="0" t="0" r="0" b="0"/>
            <a:pathLst>
              <a:path w="112302" h="222671">
                <a:moveTo>
                  <a:pt x="5145" y="44649"/>
                </a:moveTo>
                <a:lnTo>
                  <a:pt x="5145" y="70380"/>
                </a:lnTo>
                <a:lnTo>
                  <a:pt x="4153" y="75693"/>
                </a:lnTo>
                <a:lnTo>
                  <a:pt x="2499" y="81220"/>
                </a:lnTo>
                <a:lnTo>
                  <a:pt x="404" y="86889"/>
                </a:lnTo>
                <a:lnTo>
                  <a:pt x="0" y="93645"/>
                </a:lnTo>
                <a:lnTo>
                  <a:pt x="723" y="101125"/>
                </a:lnTo>
                <a:lnTo>
                  <a:pt x="2197" y="109089"/>
                </a:lnTo>
                <a:lnTo>
                  <a:pt x="4172" y="116382"/>
                </a:lnTo>
                <a:lnTo>
                  <a:pt x="6480" y="123229"/>
                </a:lnTo>
                <a:lnTo>
                  <a:pt x="9012" y="129778"/>
                </a:lnTo>
                <a:lnTo>
                  <a:pt x="10700" y="137120"/>
                </a:lnTo>
                <a:lnTo>
                  <a:pt x="11824" y="144991"/>
                </a:lnTo>
                <a:lnTo>
                  <a:pt x="12574" y="153215"/>
                </a:lnTo>
                <a:lnTo>
                  <a:pt x="14067" y="160683"/>
                </a:lnTo>
                <a:lnTo>
                  <a:pt x="16053" y="167645"/>
                </a:lnTo>
                <a:lnTo>
                  <a:pt x="18370" y="174271"/>
                </a:lnTo>
                <a:lnTo>
                  <a:pt x="19915" y="180673"/>
                </a:lnTo>
                <a:lnTo>
                  <a:pt x="20945" y="186925"/>
                </a:lnTo>
                <a:lnTo>
                  <a:pt x="21631" y="193078"/>
                </a:lnTo>
                <a:lnTo>
                  <a:pt x="22089" y="198171"/>
                </a:lnTo>
                <a:lnTo>
                  <a:pt x="22394" y="202560"/>
                </a:lnTo>
                <a:lnTo>
                  <a:pt x="22597" y="206477"/>
                </a:lnTo>
                <a:lnTo>
                  <a:pt x="22824" y="213476"/>
                </a:lnTo>
                <a:lnTo>
                  <a:pt x="22969" y="221313"/>
                </a:lnTo>
                <a:lnTo>
                  <a:pt x="23973" y="221956"/>
                </a:lnTo>
                <a:lnTo>
                  <a:pt x="25634" y="222385"/>
                </a:lnTo>
                <a:lnTo>
                  <a:pt x="27734" y="222670"/>
                </a:lnTo>
                <a:lnTo>
                  <a:pt x="29134" y="221869"/>
                </a:lnTo>
                <a:lnTo>
                  <a:pt x="30067" y="220342"/>
                </a:lnTo>
                <a:lnTo>
                  <a:pt x="31104" y="216000"/>
                </a:lnTo>
                <a:lnTo>
                  <a:pt x="31565" y="210763"/>
                </a:lnTo>
                <a:lnTo>
                  <a:pt x="31688" y="206985"/>
                </a:lnTo>
                <a:lnTo>
                  <a:pt x="31885" y="186664"/>
                </a:lnTo>
                <a:lnTo>
                  <a:pt x="31924" y="163541"/>
                </a:lnTo>
                <a:lnTo>
                  <a:pt x="32920" y="156652"/>
                </a:lnTo>
                <a:lnTo>
                  <a:pt x="34575" y="149083"/>
                </a:lnTo>
                <a:lnTo>
                  <a:pt x="36672" y="141061"/>
                </a:lnTo>
                <a:lnTo>
                  <a:pt x="38069" y="133728"/>
                </a:lnTo>
                <a:lnTo>
                  <a:pt x="39000" y="126855"/>
                </a:lnTo>
                <a:lnTo>
                  <a:pt x="39621" y="120289"/>
                </a:lnTo>
                <a:lnTo>
                  <a:pt x="40036" y="112935"/>
                </a:lnTo>
                <a:lnTo>
                  <a:pt x="40496" y="96827"/>
                </a:lnTo>
                <a:lnTo>
                  <a:pt x="41611" y="89355"/>
                </a:lnTo>
                <a:lnTo>
                  <a:pt x="43346" y="82391"/>
                </a:lnTo>
                <a:lnTo>
                  <a:pt x="45495" y="75764"/>
                </a:lnTo>
                <a:lnTo>
                  <a:pt x="46928" y="69361"/>
                </a:lnTo>
                <a:lnTo>
                  <a:pt x="47883" y="63108"/>
                </a:lnTo>
                <a:lnTo>
                  <a:pt x="48520" y="56955"/>
                </a:lnTo>
                <a:lnTo>
                  <a:pt x="49936" y="50868"/>
                </a:lnTo>
                <a:lnTo>
                  <a:pt x="51873" y="44827"/>
                </a:lnTo>
                <a:lnTo>
                  <a:pt x="54157" y="38814"/>
                </a:lnTo>
                <a:lnTo>
                  <a:pt x="56671" y="33814"/>
                </a:lnTo>
                <a:lnTo>
                  <a:pt x="59339" y="29488"/>
                </a:lnTo>
                <a:lnTo>
                  <a:pt x="62110" y="25611"/>
                </a:lnTo>
                <a:lnTo>
                  <a:pt x="64950" y="22036"/>
                </a:lnTo>
                <a:lnTo>
                  <a:pt x="67836" y="18659"/>
                </a:lnTo>
                <a:lnTo>
                  <a:pt x="70751" y="15416"/>
                </a:lnTo>
                <a:lnTo>
                  <a:pt x="76636" y="9167"/>
                </a:lnTo>
                <a:lnTo>
                  <a:pt x="79595" y="6111"/>
                </a:lnTo>
                <a:lnTo>
                  <a:pt x="82559" y="4074"/>
                </a:lnTo>
                <a:lnTo>
                  <a:pt x="85528" y="2716"/>
                </a:lnTo>
                <a:lnTo>
                  <a:pt x="88499" y="1811"/>
                </a:lnTo>
                <a:lnTo>
                  <a:pt x="91472" y="1208"/>
                </a:lnTo>
                <a:lnTo>
                  <a:pt x="94447" y="805"/>
                </a:lnTo>
                <a:lnTo>
                  <a:pt x="97422" y="537"/>
                </a:lnTo>
                <a:lnTo>
                  <a:pt x="100397" y="358"/>
                </a:lnTo>
                <a:lnTo>
                  <a:pt x="112301" y="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SMARTInkAnnotation46"/>
          <p:cNvSpPr/>
          <p:nvPr/>
        </p:nvSpPr>
        <p:spPr>
          <a:xfrm>
            <a:off x="3071812" y="5152598"/>
            <a:ext cx="186991" cy="214145"/>
          </a:xfrm>
          <a:custGeom>
            <a:avLst/>
            <a:gdLst/>
            <a:ahLst/>
            <a:cxnLst/>
            <a:rect l="0" t="0" r="0" b="0"/>
            <a:pathLst>
              <a:path w="186991" h="214145">
                <a:moveTo>
                  <a:pt x="0" y="178425"/>
                </a:moveTo>
                <a:lnTo>
                  <a:pt x="0" y="183165"/>
                </a:lnTo>
                <a:lnTo>
                  <a:pt x="992" y="184562"/>
                </a:lnTo>
                <a:lnTo>
                  <a:pt x="2646" y="185493"/>
                </a:lnTo>
                <a:lnTo>
                  <a:pt x="7129" y="186528"/>
                </a:lnTo>
                <a:lnTo>
                  <a:pt x="12429" y="186987"/>
                </a:lnTo>
                <a:lnTo>
                  <a:pt x="15231" y="188101"/>
                </a:lnTo>
                <a:lnTo>
                  <a:pt x="20991" y="191987"/>
                </a:lnTo>
                <a:lnTo>
                  <a:pt x="24908" y="193419"/>
                </a:lnTo>
                <a:lnTo>
                  <a:pt x="29504" y="194374"/>
                </a:lnTo>
                <a:lnTo>
                  <a:pt x="34552" y="195011"/>
                </a:lnTo>
                <a:lnTo>
                  <a:pt x="40894" y="195435"/>
                </a:lnTo>
                <a:lnTo>
                  <a:pt x="48099" y="195719"/>
                </a:lnTo>
                <a:lnTo>
                  <a:pt x="55878" y="195907"/>
                </a:lnTo>
                <a:lnTo>
                  <a:pt x="63049" y="195041"/>
                </a:lnTo>
                <a:lnTo>
                  <a:pt x="69814" y="193471"/>
                </a:lnTo>
                <a:lnTo>
                  <a:pt x="76309" y="191432"/>
                </a:lnTo>
                <a:lnTo>
                  <a:pt x="82622" y="189081"/>
                </a:lnTo>
                <a:lnTo>
                  <a:pt x="88816" y="186521"/>
                </a:lnTo>
                <a:lnTo>
                  <a:pt x="94929" y="183822"/>
                </a:lnTo>
                <a:lnTo>
                  <a:pt x="101982" y="180039"/>
                </a:lnTo>
                <a:lnTo>
                  <a:pt x="109660" y="175532"/>
                </a:lnTo>
                <a:lnTo>
                  <a:pt x="117755" y="170544"/>
                </a:lnTo>
                <a:lnTo>
                  <a:pt x="124144" y="166225"/>
                </a:lnTo>
                <a:lnTo>
                  <a:pt x="129396" y="162355"/>
                </a:lnTo>
                <a:lnTo>
                  <a:pt x="133889" y="158782"/>
                </a:lnTo>
                <a:lnTo>
                  <a:pt x="138869" y="154415"/>
                </a:lnTo>
                <a:lnTo>
                  <a:pt x="144173" y="149521"/>
                </a:lnTo>
                <a:lnTo>
                  <a:pt x="149693" y="144272"/>
                </a:lnTo>
                <a:lnTo>
                  <a:pt x="154366" y="138789"/>
                </a:lnTo>
                <a:lnTo>
                  <a:pt x="158473" y="133150"/>
                </a:lnTo>
                <a:lnTo>
                  <a:pt x="162204" y="127406"/>
                </a:lnTo>
                <a:lnTo>
                  <a:pt x="165683" y="121591"/>
                </a:lnTo>
                <a:lnTo>
                  <a:pt x="168994" y="115732"/>
                </a:lnTo>
                <a:lnTo>
                  <a:pt x="172194" y="109840"/>
                </a:lnTo>
                <a:lnTo>
                  <a:pt x="175320" y="102936"/>
                </a:lnTo>
                <a:lnTo>
                  <a:pt x="178395" y="95357"/>
                </a:lnTo>
                <a:lnTo>
                  <a:pt x="181438" y="87327"/>
                </a:lnTo>
                <a:lnTo>
                  <a:pt x="183467" y="79990"/>
                </a:lnTo>
                <a:lnTo>
                  <a:pt x="184819" y="73114"/>
                </a:lnTo>
                <a:lnTo>
                  <a:pt x="185720" y="66546"/>
                </a:lnTo>
                <a:lnTo>
                  <a:pt x="186322" y="60183"/>
                </a:lnTo>
                <a:lnTo>
                  <a:pt x="186723" y="53957"/>
                </a:lnTo>
                <a:lnTo>
                  <a:pt x="186990" y="47821"/>
                </a:lnTo>
                <a:lnTo>
                  <a:pt x="186175" y="41746"/>
                </a:lnTo>
                <a:lnTo>
                  <a:pt x="184640" y="35712"/>
                </a:lnTo>
                <a:lnTo>
                  <a:pt x="182625" y="29705"/>
                </a:lnTo>
                <a:lnTo>
                  <a:pt x="180289" y="24708"/>
                </a:lnTo>
                <a:lnTo>
                  <a:pt x="177740" y="20385"/>
                </a:lnTo>
                <a:lnTo>
                  <a:pt x="175048" y="16510"/>
                </a:lnTo>
                <a:lnTo>
                  <a:pt x="171269" y="12935"/>
                </a:lnTo>
                <a:lnTo>
                  <a:pt x="166765" y="9560"/>
                </a:lnTo>
                <a:lnTo>
                  <a:pt x="161778" y="6316"/>
                </a:lnTo>
                <a:lnTo>
                  <a:pt x="157462" y="4155"/>
                </a:lnTo>
                <a:lnTo>
                  <a:pt x="153592" y="2714"/>
                </a:lnTo>
                <a:lnTo>
                  <a:pt x="150020" y="1753"/>
                </a:lnTo>
                <a:lnTo>
                  <a:pt x="145654" y="1113"/>
                </a:lnTo>
                <a:lnTo>
                  <a:pt x="140759" y="685"/>
                </a:lnTo>
                <a:lnTo>
                  <a:pt x="131020" y="211"/>
                </a:lnTo>
                <a:lnTo>
                  <a:pt x="123385" y="0"/>
                </a:lnTo>
                <a:lnTo>
                  <a:pt x="118968" y="936"/>
                </a:lnTo>
                <a:lnTo>
                  <a:pt x="114039" y="2552"/>
                </a:lnTo>
                <a:lnTo>
                  <a:pt x="108768" y="4622"/>
                </a:lnTo>
                <a:lnTo>
                  <a:pt x="104262" y="7986"/>
                </a:lnTo>
                <a:lnTo>
                  <a:pt x="100266" y="12213"/>
                </a:lnTo>
                <a:lnTo>
                  <a:pt x="96610" y="17015"/>
                </a:lnTo>
                <a:lnTo>
                  <a:pt x="92187" y="22201"/>
                </a:lnTo>
                <a:lnTo>
                  <a:pt x="87255" y="27643"/>
                </a:lnTo>
                <a:lnTo>
                  <a:pt x="81983" y="33256"/>
                </a:lnTo>
                <a:lnTo>
                  <a:pt x="77476" y="38981"/>
                </a:lnTo>
                <a:lnTo>
                  <a:pt x="73478" y="44783"/>
                </a:lnTo>
                <a:lnTo>
                  <a:pt x="69822" y="50635"/>
                </a:lnTo>
                <a:lnTo>
                  <a:pt x="67384" y="57513"/>
                </a:lnTo>
                <a:lnTo>
                  <a:pt x="65758" y="65075"/>
                </a:lnTo>
                <a:lnTo>
                  <a:pt x="64675" y="73093"/>
                </a:lnTo>
                <a:lnTo>
                  <a:pt x="62960" y="80422"/>
                </a:lnTo>
                <a:lnTo>
                  <a:pt x="60825" y="87293"/>
                </a:lnTo>
                <a:lnTo>
                  <a:pt x="58410" y="93858"/>
                </a:lnTo>
                <a:lnTo>
                  <a:pt x="56799" y="101211"/>
                </a:lnTo>
                <a:lnTo>
                  <a:pt x="55725" y="109090"/>
                </a:lnTo>
                <a:lnTo>
                  <a:pt x="55010" y="117319"/>
                </a:lnTo>
                <a:lnTo>
                  <a:pt x="55525" y="124789"/>
                </a:lnTo>
                <a:lnTo>
                  <a:pt x="56860" y="131753"/>
                </a:lnTo>
                <a:lnTo>
                  <a:pt x="58743" y="138381"/>
                </a:lnTo>
                <a:lnTo>
                  <a:pt x="63480" y="153682"/>
                </a:lnTo>
                <a:lnTo>
                  <a:pt x="66133" y="161930"/>
                </a:lnTo>
                <a:lnTo>
                  <a:pt x="68893" y="169413"/>
                </a:lnTo>
                <a:lnTo>
                  <a:pt x="71726" y="176386"/>
                </a:lnTo>
                <a:lnTo>
                  <a:pt x="74606" y="183019"/>
                </a:lnTo>
                <a:lnTo>
                  <a:pt x="77519" y="188433"/>
                </a:lnTo>
                <a:lnTo>
                  <a:pt x="80453" y="193034"/>
                </a:lnTo>
                <a:lnTo>
                  <a:pt x="83401" y="197094"/>
                </a:lnTo>
                <a:lnTo>
                  <a:pt x="86358" y="200793"/>
                </a:lnTo>
                <a:lnTo>
                  <a:pt x="89322" y="204251"/>
                </a:lnTo>
                <a:lnTo>
                  <a:pt x="98227" y="214144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SMARTInkAnnotation47"/>
          <p:cNvSpPr/>
          <p:nvPr/>
        </p:nvSpPr>
        <p:spPr>
          <a:xfrm>
            <a:off x="3330773" y="5054722"/>
            <a:ext cx="88742" cy="285231"/>
          </a:xfrm>
          <a:custGeom>
            <a:avLst/>
            <a:gdLst/>
            <a:ahLst/>
            <a:cxnLst/>
            <a:rect l="0" t="0" r="0" b="0"/>
            <a:pathLst>
              <a:path w="88742" h="285231">
                <a:moveTo>
                  <a:pt x="71437" y="35199"/>
                </a:moveTo>
                <a:lnTo>
                  <a:pt x="66697" y="35199"/>
                </a:lnTo>
                <a:lnTo>
                  <a:pt x="64308" y="34208"/>
                </a:lnTo>
                <a:lnTo>
                  <a:pt x="61724" y="32554"/>
                </a:lnTo>
                <a:lnTo>
                  <a:pt x="59008" y="30460"/>
                </a:lnTo>
                <a:lnTo>
                  <a:pt x="57198" y="28071"/>
                </a:lnTo>
                <a:lnTo>
                  <a:pt x="55991" y="25486"/>
                </a:lnTo>
                <a:lnTo>
                  <a:pt x="55187" y="22771"/>
                </a:lnTo>
                <a:lnTo>
                  <a:pt x="52666" y="19969"/>
                </a:lnTo>
                <a:lnTo>
                  <a:pt x="49002" y="17108"/>
                </a:lnTo>
                <a:lnTo>
                  <a:pt x="44574" y="14209"/>
                </a:lnTo>
                <a:lnTo>
                  <a:pt x="41622" y="11284"/>
                </a:lnTo>
                <a:lnTo>
                  <a:pt x="39654" y="8342"/>
                </a:lnTo>
                <a:lnTo>
                  <a:pt x="38342" y="5388"/>
                </a:lnTo>
                <a:lnTo>
                  <a:pt x="36476" y="3419"/>
                </a:lnTo>
                <a:lnTo>
                  <a:pt x="34239" y="2106"/>
                </a:lnTo>
                <a:lnTo>
                  <a:pt x="31756" y="1231"/>
                </a:lnTo>
                <a:lnTo>
                  <a:pt x="29108" y="648"/>
                </a:lnTo>
                <a:lnTo>
                  <a:pt x="26351" y="259"/>
                </a:lnTo>
                <a:lnTo>
                  <a:pt x="23521" y="0"/>
                </a:lnTo>
                <a:lnTo>
                  <a:pt x="20641" y="819"/>
                </a:lnTo>
                <a:lnTo>
                  <a:pt x="17729" y="2357"/>
                </a:lnTo>
                <a:lnTo>
                  <a:pt x="14796" y="4375"/>
                </a:lnTo>
                <a:lnTo>
                  <a:pt x="12841" y="7705"/>
                </a:lnTo>
                <a:lnTo>
                  <a:pt x="11537" y="11909"/>
                </a:lnTo>
                <a:lnTo>
                  <a:pt x="10668" y="16695"/>
                </a:lnTo>
                <a:lnTo>
                  <a:pt x="10088" y="21872"/>
                </a:lnTo>
                <a:lnTo>
                  <a:pt x="9702" y="27306"/>
                </a:lnTo>
                <a:lnTo>
                  <a:pt x="9445" y="32914"/>
                </a:lnTo>
                <a:lnTo>
                  <a:pt x="10266" y="38636"/>
                </a:lnTo>
                <a:lnTo>
                  <a:pt x="11804" y="44437"/>
                </a:lnTo>
                <a:lnTo>
                  <a:pt x="13823" y="50287"/>
                </a:lnTo>
                <a:lnTo>
                  <a:pt x="15168" y="57164"/>
                </a:lnTo>
                <a:lnTo>
                  <a:pt x="16066" y="64725"/>
                </a:lnTo>
                <a:lnTo>
                  <a:pt x="16663" y="72743"/>
                </a:lnTo>
                <a:lnTo>
                  <a:pt x="19046" y="81065"/>
                </a:lnTo>
                <a:lnTo>
                  <a:pt x="22619" y="89589"/>
                </a:lnTo>
                <a:lnTo>
                  <a:pt x="26986" y="98248"/>
                </a:lnTo>
                <a:lnTo>
                  <a:pt x="30889" y="106997"/>
                </a:lnTo>
                <a:lnTo>
                  <a:pt x="34483" y="115807"/>
                </a:lnTo>
                <a:lnTo>
                  <a:pt x="37872" y="124657"/>
                </a:lnTo>
                <a:lnTo>
                  <a:pt x="44283" y="142427"/>
                </a:lnTo>
                <a:lnTo>
                  <a:pt x="47381" y="151333"/>
                </a:lnTo>
                <a:lnTo>
                  <a:pt x="51431" y="161239"/>
                </a:lnTo>
                <a:lnTo>
                  <a:pt x="56115" y="171812"/>
                </a:lnTo>
                <a:lnTo>
                  <a:pt x="61223" y="182830"/>
                </a:lnTo>
                <a:lnTo>
                  <a:pt x="65620" y="193151"/>
                </a:lnTo>
                <a:lnTo>
                  <a:pt x="69544" y="203009"/>
                </a:lnTo>
                <a:lnTo>
                  <a:pt x="73151" y="212556"/>
                </a:lnTo>
                <a:lnTo>
                  <a:pt x="76549" y="220906"/>
                </a:lnTo>
                <a:lnTo>
                  <a:pt x="79806" y="228457"/>
                </a:lnTo>
                <a:lnTo>
                  <a:pt x="82969" y="235476"/>
                </a:lnTo>
                <a:lnTo>
                  <a:pt x="85078" y="242139"/>
                </a:lnTo>
                <a:lnTo>
                  <a:pt x="86485" y="248565"/>
                </a:lnTo>
                <a:lnTo>
                  <a:pt x="87422" y="254834"/>
                </a:lnTo>
                <a:lnTo>
                  <a:pt x="88047" y="260005"/>
                </a:lnTo>
                <a:lnTo>
                  <a:pt x="88741" y="268398"/>
                </a:lnTo>
                <a:lnTo>
                  <a:pt x="87934" y="272024"/>
                </a:lnTo>
                <a:lnTo>
                  <a:pt x="86404" y="275434"/>
                </a:lnTo>
                <a:lnTo>
                  <a:pt x="84392" y="278700"/>
                </a:lnTo>
                <a:lnTo>
                  <a:pt x="82058" y="280877"/>
                </a:lnTo>
                <a:lnTo>
                  <a:pt x="79510" y="282328"/>
                </a:lnTo>
                <a:lnTo>
                  <a:pt x="76819" y="283295"/>
                </a:lnTo>
                <a:lnTo>
                  <a:pt x="74033" y="283941"/>
                </a:lnTo>
                <a:lnTo>
                  <a:pt x="71184" y="284371"/>
                </a:lnTo>
                <a:lnTo>
                  <a:pt x="68292" y="284658"/>
                </a:lnTo>
                <a:lnTo>
                  <a:pt x="65372" y="284849"/>
                </a:lnTo>
                <a:lnTo>
                  <a:pt x="62433" y="284976"/>
                </a:lnTo>
                <a:lnTo>
                  <a:pt x="56521" y="285118"/>
                </a:lnTo>
                <a:lnTo>
                  <a:pt x="22938" y="285230"/>
                </a:lnTo>
                <a:lnTo>
                  <a:pt x="20253" y="284238"/>
                </a:lnTo>
                <a:lnTo>
                  <a:pt x="17471" y="282584"/>
                </a:lnTo>
                <a:lnTo>
                  <a:pt x="14624" y="280490"/>
                </a:lnTo>
                <a:lnTo>
                  <a:pt x="11734" y="279094"/>
                </a:lnTo>
                <a:lnTo>
                  <a:pt x="8815" y="278163"/>
                </a:lnTo>
                <a:lnTo>
                  <a:pt x="1741" y="276669"/>
                </a:lnTo>
                <a:lnTo>
                  <a:pt x="1161" y="275554"/>
                </a:lnTo>
                <a:lnTo>
                  <a:pt x="0" y="267371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SMARTInkAnnotation48"/>
          <p:cNvSpPr/>
          <p:nvPr/>
        </p:nvSpPr>
        <p:spPr>
          <a:xfrm>
            <a:off x="3491507" y="4875609"/>
            <a:ext cx="53579" cy="464345"/>
          </a:xfrm>
          <a:custGeom>
            <a:avLst/>
            <a:gdLst/>
            <a:ahLst/>
            <a:cxnLst/>
            <a:rect l="0" t="0" r="0" b="0"/>
            <a:pathLst>
              <a:path w="53579" h="464345">
                <a:moveTo>
                  <a:pt x="53578" y="0"/>
                </a:moveTo>
                <a:lnTo>
                  <a:pt x="53578" y="7689"/>
                </a:lnTo>
                <a:lnTo>
                  <a:pt x="52587" y="10087"/>
                </a:lnTo>
                <a:lnTo>
                  <a:pt x="50932" y="13670"/>
                </a:lnTo>
                <a:lnTo>
                  <a:pt x="48838" y="18043"/>
                </a:lnTo>
                <a:lnTo>
                  <a:pt x="47442" y="22943"/>
                </a:lnTo>
                <a:lnTo>
                  <a:pt x="45890" y="33679"/>
                </a:lnTo>
                <a:lnTo>
                  <a:pt x="45200" y="45065"/>
                </a:lnTo>
                <a:lnTo>
                  <a:pt x="43902" y="57732"/>
                </a:lnTo>
                <a:lnTo>
                  <a:pt x="42167" y="65277"/>
                </a:lnTo>
                <a:lnTo>
                  <a:pt x="40017" y="73283"/>
                </a:lnTo>
                <a:lnTo>
                  <a:pt x="38584" y="82590"/>
                </a:lnTo>
                <a:lnTo>
                  <a:pt x="37629" y="92763"/>
                </a:lnTo>
                <a:lnTo>
                  <a:pt x="36993" y="103514"/>
                </a:lnTo>
                <a:lnTo>
                  <a:pt x="35576" y="114650"/>
                </a:lnTo>
                <a:lnTo>
                  <a:pt x="33639" y="126043"/>
                </a:lnTo>
                <a:lnTo>
                  <a:pt x="31356" y="137607"/>
                </a:lnTo>
                <a:lnTo>
                  <a:pt x="29834" y="149285"/>
                </a:lnTo>
                <a:lnTo>
                  <a:pt x="28819" y="161038"/>
                </a:lnTo>
                <a:lnTo>
                  <a:pt x="28142" y="172844"/>
                </a:lnTo>
                <a:lnTo>
                  <a:pt x="26699" y="185674"/>
                </a:lnTo>
                <a:lnTo>
                  <a:pt x="24745" y="199189"/>
                </a:lnTo>
                <a:lnTo>
                  <a:pt x="22450" y="213160"/>
                </a:lnTo>
                <a:lnTo>
                  <a:pt x="19927" y="226443"/>
                </a:lnTo>
                <a:lnTo>
                  <a:pt x="14479" y="251785"/>
                </a:lnTo>
                <a:lnTo>
                  <a:pt x="12630" y="264098"/>
                </a:lnTo>
                <a:lnTo>
                  <a:pt x="11397" y="276277"/>
                </a:lnTo>
                <a:lnTo>
                  <a:pt x="10574" y="288364"/>
                </a:lnTo>
                <a:lnTo>
                  <a:pt x="9034" y="301383"/>
                </a:lnTo>
                <a:lnTo>
                  <a:pt x="7015" y="315024"/>
                </a:lnTo>
                <a:lnTo>
                  <a:pt x="4677" y="329079"/>
                </a:lnTo>
                <a:lnTo>
                  <a:pt x="3118" y="342417"/>
                </a:lnTo>
                <a:lnTo>
                  <a:pt x="2079" y="355278"/>
                </a:lnTo>
                <a:lnTo>
                  <a:pt x="1386" y="367820"/>
                </a:lnTo>
                <a:lnTo>
                  <a:pt x="616" y="392341"/>
                </a:lnTo>
                <a:lnTo>
                  <a:pt x="54" y="444867"/>
                </a:lnTo>
                <a:lnTo>
                  <a:pt x="0" y="464344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SMARTInkAnnotation49"/>
          <p:cNvSpPr/>
          <p:nvPr/>
        </p:nvSpPr>
        <p:spPr>
          <a:xfrm>
            <a:off x="3455789" y="5143500"/>
            <a:ext cx="169665" cy="98227"/>
          </a:xfrm>
          <a:custGeom>
            <a:avLst/>
            <a:gdLst/>
            <a:ahLst/>
            <a:cxnLst/>
            <a:rect l="0" t="0" r="0" b="0"/>
            <a:pathLst>
              <a:path w="169665" h="98227">
                <a:moveTo>
                  <a:pt x="0" y="0"/>
                </a:moveTo>
                <a:lnTo>
                  <a:pt x="12428" y="0"/>
                </a:lnTo>
                <a:lnTo>
                  <a:pt x="16223" y="992"/>
                </a:lnTo>
                <a:lnTo>
                  <a:pt x="20737" y="2645"/>
                </a:lnTo>
                <a:lnTo>
                  <a:pt x="25731" y="4740"/>
                </a:lnTo>
                <a:lnTo>
                  <a:pt x="32036" y="8121"/>
                </a:lnTo>
                <a:lnTo>
                  <a:pt x="39217" y="12358"/>
                </a:lnTo>
                <a:lnTo>
                  <a:pt x="46980" y="17169"/>
                </a:lnTo>
                <a:lnTo>
                  <a:pt x="55133" y="21368"/>
                </a:lnTo>
                <a:lnTo>
                  <a:pt x="63544" y="25159"/>
                </a:lnTo>
                <a:lnTo>
                  <a:pt x="72128" y="28679"/>
                </a:lnTo>
                <a:lnTo>
                  <a:pt x="80827" y="33010"/>
                </a:lnTo>
                <a:lnTo>
                  <a:pt x="89603" y="37882"/>
                </a:lnTo>
                <a:lnTo>
                  <a:pt x="98431" y="43114"/>
                </a:lnTo>
                <a:lnTo>
                  <a:pt x="107293" y="49579"/>
                </a:lnTo>
                <a:lnTo>
                  <a:pt x="116177" y="56864"/>
                </a:lnTo>
                <a:lnTo>
                  <a:pt x="125076" y="64699"/>
                </a:lnTo>
                <a:lnTo>
                  <a:pt x="132993" y="70913"/>
                </a:lnTo>
                <a:lnTo>
                  <a:pt x="140256" y="76048"/>
                </a:lnTo>
                <a:lnTo>
                  <a:pt x="147082" y="80465"/>
                </a:lnTo>
                <a:lnTo>
                  <a:pt x="152625" y="84401"/>
                </a:lnTo>
                <a:lnTo>
                  <a:pt x="157312" y="88017"/>
                </a:lnTo>
                <a:lnTo>
                  <a:pt x="169664" y="98226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SMARTInkAnnotation50"/>
          <p:cNvSpPr/>
          <p:nvPr/>
        </p:nvSpPr>
        <p:spPr>
          <a:xfrm>
            <a:off x="2241351" y="5500687"/>
            <a:ext cx="1348384" cy="53411"/>
          </a:xfrm>
          <a:custGeom>
            <a:avLst/>
            <a:gdLst/>
            <a:ahLst/>
            <a:cxnLst/>
            <a:rect l="0" t="0" r="0" b="0"/>
            <a:pathLst>
              <a:path w="1348384" h="53411">
                <a:moveTo>
                  <a:pt x="0" y="0"/>
                </a:moveTo>
                <a:lnTo>
                  <a:pt x="108489" y="0"/>
                </a:lnTo>
                <a:lnTo>
                  <a:pt x="113998" y="992"/>
                </a:lnTo>
                <a:lnTo>
                  <a:pt x="120647" y="2646"/>
                </a:lnTo>
                <a:lnTo>
                  <a:pt x="128056" y="4740"/>
                </a:lnTo>
                <a:lnTo>
                  <a:pt x="134980" y="6137"/>
                </a:lnTo>
                <a:lnTo>
                  <a:pt x="147965" y="7689"/>
                </a:lnTo>
                <a:lnTo>
                  <a:pt x="184471" y="8821"/>
                </a:lnTo>
                <a:lnTo>
                  <a:pt x="322746" y="8930"/>
                </a:lnTo>
                <a:lnTo>
                  <a:pt x="331250" y="9922"/>
                </a:lnTo>
                <a:lnTo>
                  <a:pt x="339896" y="11575"/>
                </a:lnTo>
                <a:lnTo>
                  <a:pt x="348637" y="13670"/>
                </a:lnTo>
                <a:lnTo>
                  <a:pt x="357440" y="15067"/>
                </a:lnTo>
                <a:lnTo>
                  <a:pt x="375159" y="16619"/>
                </a:lnTo>
                <a:lnTo>
                  <a:pt x="410788" y="17614"/>
                </a:lnTo>
                <a:lnTo>
                  <a:pt x="589359" y="17859"/>
                </a:lnTo>
                <a:lnTo>
                  <a:pt x="598289" y="18852"/>
                </a:lnTo>
                <a:lnTo>
                  <a:pt x="607219" y="20505"/>
                </a:lnTo>
                <a:lnTo>
                  <a:pt x="616149" y="22600"/>
                </a:lnTo>
                <a:lnTo>
                  <a:pt x="625078" y="23996"/>
                </a:lnTo>
                <a:lnTo>
                  <a:pt x="642938" y="25548"/>
                </a:lnTo>
                <a:lnTo>
                  <a:pt x="678656" y="26544"/>
                </a:lnTo>
                <a:lnTo>
                  <a:pt x="750094" y="26779"/>
                </a:lnTo>
                <a:lnTo>
                  <a:pt x="759024" y="27775"/>
                </a:lnTo>
                <a:lnTo>
                  <a:pt x="767953" y="29430"/>
                </a:lnTo>
                <a:lnTo>
                  <a:pt x="776883" y="31527"/>
                </a:lnTo>
                <a:lnTo>
                  <a:pt x="785813" y="32924"/>
                </a:lnTo>
                <a:lnTo>
                  <a:pt x="803672" y="34477"/>
                </a:lnTo>
                <a:lnTo>
                  <a:pt x="839391" y="35474"/>
                </a:lnTo>
                <a:lnTo>
                  <a:pt x="866180" y="36638"/>
                </a:lnTo>
                <a:lnTo>
                  <a:pt x="875109" y="38316"/>
                </a:lnTo>
                <a:lnTo>
                  <a:pt x="884039" y="40427"/>
                </a:lnTo>
                <a:lnTo>
                  <a:pt x="892969" y="41834"/>
                </a:lnTo>
                <a:lnTo>
                  <a:pt x="910828" y="43398"/>
                </a:lnTo>
                <a:lnTo>
                  <a:pt x="937617" y="44278"/>
                </a:lnTo>
                <a:lnTo>
                  <a:pt x="946547" y="45394"/>
                </a:lnTo>
                <a:lnTo>
                  <a:pt x="955477" y="47130"/>
                </a:lnTo>
                <a:lnTo>
                  <a:pt x="964406" y="49279"/>
                </a:lnTo>
                <a:lnTo>
                  <a:pt x="973336" y="50712"/>
                </a:lnTo>
                <a:lnTo>
                  <a:pt x="991195" y="52305"/>
                </a:lnTo>
                <a:lnTo>
                  <a:pt x="1028776" y="53410"/>
                </a:lnTo>
                <a:lnTo>
                  <a:pt x="1044609" y="52512"/>
                </a:lnTo>
                <a:lnTo>
                  <a:pt x="1051610" y="50883"/>
                </a:lnTo>
                <a:lnTo>
                  <a:pt x="1058260" y="48805"/>
                </a:lnTo>
                <a:lnTo>
                  <a:pt x="1065671" y="47420"/>
                </a:lnTo>
                <a:lnTo>
                  <a:pt x="1081843" y="45881"/>
                </a:lnTo>
                <a:lnTo>
                  <a:pt x="1121761" y="44757"/>
                </a:lnTo>
                <a:lnTo>
                  <a:pt x="1162588" y="44658"/>
                </a:lnTo>
                <a:lnTo>
                  <a:pt x="1169949" y="43662"/>
                </a:lnTo>
                <a:lnTo>
                  <a:pt x="1176841" y="42007"/>
                </a:lnTo>
                <a:lnTo>
                  <a:pt x="1183420" y="39911"/>
                </a:lnTo>
                <a:lnTo>
                  <a:pt x="1189791" y="38514"/>
                </a:lnTo>
                <a:lnTo>
                  <a:pt x="1202160" y="36961"/>
                </a:lnTo>
                <a:lnTo>
                  <a:pt x="1220281" y="36087"/>
                </a:lnTo>
                <a:lnTo>
                  <a:pt x="1225278" y="34972"/>
                </a:lnTo>
                <a:lnTo>
                  <a:pt x="1229602" y="33236"/>
                </a:lnTo>
                <a:lnTo>
                  <a:pt x="1233477" y="31088"/>
                </a:lnTo>
                <a:lnTo>
                  <a:pt x="1238045" y="29655"/>
                </a:lnTo>
                <a:lnTo>
                  <a:pt x="1248411" y="28063"/>
                </a:lnTo>
                <a:lnTo>
                  <a:pt x="1287488" y="26823"/>
                </a:lnTo>
                <a:lnTo>
                  <a:pt x="1290919" y="25819"/>
                </a:lnTo>
                <a:lnTo>
                  <a:pt x="1294198" y="24158"/>
                </a:lnTo>
                <a:lnTo>
                  <a:pt x="1297377" y="22058"/>
                </a:lnTo>
                <a:lnTo>
                  <a:pt x="1300488" y="20659"/>
                </a:lnTo>
                <a:lnTo>
                  <a:pt x="1306591" y="19103"/>
                </a:lnTo>
                <a:lnTo>
                  <a:pt x="1348383" y="17859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SMARTInkAnnotation51"/>
          <p:cNvSpPr/>
          <p:nvPr/>
        </p:nvSpPr>
        <p:spPr>
          <a:xfrm>
            <a:off x="2312789" y="5599161"/>
            <a:ext cx="1241227" cy="35472"/>
          </a:xfrm>
          <a:custGeom>
            <a:avLst/>
            <a:gdLst/>
            <a:ahLst/>
            <a:cxnLst/>
            <a:rect l="0" t="0" r="0" b="0"/>
            <a:pathLst>
              <a:path w="1241227" h="35472">
                <a:moveTo>
                  <a:pt x="0" y="17612"/>
                </a:moveTo>
                <a:lnTo>
                  <a:pt x="20990" y="17612"/>
                </a:lnTo>
                <a:lnTo>
                  <a:pt x="24908" y="16620"/>
                </a:lnTo>
                <a:lnTo>
                  <a:pt x="29503" y="14967"/>
                </a:lnTo>
                <a:lnTo>
                  <a:pt x="34552" y="12872"/>
                </a:lnTo>
                <a:lnTo>
                  <a:pt x="40894" y="11475"/>
                </a:lnTo>
                <a:lnTo>
                  <a:pt x="48098" y="10544"/>
                </a:lnTo>
                <a:lnTo>
                  <a:pt x="63049" y="9510"/>
                </a:lnTo>
                <a:lnTo>
                  <a:pt x="99669" y="8792"/>
                </a:lnTo>
                <a:lnTo>
                  <a:pt x="108118" y="7763"/>
                </a:lnTo>
                <a:lnTo>
                  <a:pt x="116727" y="6086"/>
                </a:lnTo>
                <a:lnTo>
                  <a:pt x="125443" y="3975"/>
                </a:lnTo>
                <a:lnTo>
                  <a:pt x="135222" y="2568"/>
                </a:lnTo>
                <a:lnTo>
                  <a:pt x="145710" y="1629"/>
                </a:lnTo>
                <a:lnTo>
                  <a:pt x="166955" y="587"/>
                </a:lnTo>
                <a:lnTo>
                  <a:pt x="196643" y="0"/>
                </a:lnTo>
                <a:lnTo>
                  <a:pt x="230133" y="818"/>
                </a:lnTo>
                <a:lnTo>
                  <a:pt x="241726" y="2447"/>
                </a:lnTo>
                <a:lnTo>
                  <a:pt x="253424" y="4526"/>
                </a:lnTo>
                <a:lnTo>
                  <a:pt x="265192" y="5912"/>
                </a:lnTo>
                <a:lnTo>
                  <a:pt x="277005" y="6835"/>
                </a:lnTo>
                <a:lnTo>
                  <a:pt x="288850" y="7451"/>
                </a:lnTo>
                <a:lnTo>
                  <a:pt x="300715" y="8854"/>
                </a:lnTo>
                <a:lnTo>
                  <a:pt x="312594" y="10781"/>
                </a:lnTo>
                <a:lnTo>
                  <a:pt x="324482" y="13058"/>
                </a:lnTo>
                <a:lnTo>
                  <a:pt x="337368" y="14576"/>
                </a:lnTo>
                <a:lnTo>
                  <a:pt x="350920" y="15588"/>
                </a:lnTo>
                <a:lnTo>
                  <a:pt x="364915" y="16263"/>
                </a:lnTo>
                <a:lnTo>
                  <a:pt x="393695" y="17013"/>
                </a:lnTo>
                <a:lnTo>
                  <a:pt x="720222" y="17612"/>
                </a:lnTo>
                <a:lnTo>
                  <a:pt x="735140" y="16620"/>
                </a:lnTo>
                <a:lnTo>
                  <a:pt x="750046" y="14967"/>
                </a:lnTo>
                <a:lnTo>
                  <a:pt x="764945" y="12872"/>
                </a:lnTo>
                <a:lnTo>
                  <a:pt x="779838" y="11475"/>
                </a:lnTo>
                <a:lnTo>
                  <a:pt x="794728" y="10544"/>
                </a:lnTo>
                <a:lnTo>
                  <a:pt x="824501" y="9510"/>
                </a:lnTo>
                <a:lnTo>
                  <a:pt x="881391" y="8846"/>
                </a:lnTo>
                <a:lnTo>
                  <a:pt x="974916" y="8692"/>
                </a:lnTo>
                <a:lnTo>
                  <a:pt x="987288" y="7696"/>
                </a:lnTo>
                <a:lnTo>
                  <a:pt x="999504" y="6041"/>
                </a:lnTo>
                <a:lnTo>
                  <a:pt x="1011617" y="3945"/>
                </a:lnTo>
                <a:lnTo>
                  <a:pt x="1023661" y="2548"/>
                </a:lnTo>
                <a:lnTo>
                  <a:pt x="1035659" y="1616"/>
                </a:lnTo>
                <a:lnTo>
                  <a:pt x="1059574" y="1573"/>
                </a:lnTo>
                <a:lnTo>
                  <a:pt x="1071508" y="2951"/>
                </a:lnTo>
                <a:lnTo>
                  <a:pt x="1083432" y="4861"/>
                </a:lnTo>
                <a:lnTo>
                  <a:pt x="1095351" y="6135"/>
                </a:lnTo>
                <a:lnTo>
                  <a:pt x="1107265" y="6984"/>
                </a:lnTo>
                <a:lnTo>
                  <a:pt x="1130094" y="7928"/>
                </a:lnTo>
                <a:lnTo>
                  <a:pt x="1150162" y="8347"/>
                </a:lnTo>
                <a:lnTo>
                  <a:pt x="1159681" y="9451"/>
                </a:lnTo>
                <a:lnTo>
                  <a:pt x="1169003" y="11179"/>
                </a:lnTo>
                <a:lnTo>
                  <a:pt x="1178195" y="13323"/>
                </a:lnTo>
                <a:lnTo>
                  <a:pt x="1186307" y="14753"/>
                </a:lnTo>
                <a:lnTo>
                  <a:pt x="1193699" y="15706"/>
                </a:lnTo>
                <a:lnTo>
                  <a:pt x="1200612" y="16341"/>
                </a:lnTo>
                <a:lnTo>
                  <a:pt x="1207205" y="17757"/>
                </a:lnTo>
                <a:lnTo>
                  <a:pt x="1213584" y="19693"/>
                </a:lnTo>
                <a:lnTo>
                  <a:pt x="1219822" y="21976"/>
                </a:lnTo>
                <a:lnTo>
                  <a:pt x="1224972" y="24490"/>
                </a:lnTo>
                <a:lnTo>
                  <a:pt x="1229398" y="27159"/>
                </a:lnTo>
                <a:lnTo>
                  <a:pt x="1241226" y="35471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7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78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78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78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Finance Minutes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Write a short paragraph listing why banks charge fees.  Include in your paragraph a few things that banks charge fees for and how much these fees are if you know them.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wipe dir="r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Examples of Bank Fees</a:t>
            </a:r>
          </a:p>
        </p:txBody>
      </p:sp>
      <p:sp>
        <p:nvSpPr>
          <p:cNvPr id="38917" name="Rectangle 8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sz="2400" dirty="0"/>
              <a:t>Loan fees</a:t>
            </a:r>
          </a:p>
          <a:p>
            <a:pPr eaLnBrk="1" hangingPunct="1"/>
            <a:r>
              <a:rPr lang="en-US" sz="2400" dirty="0"/>
              <a:t>Trustee fees</a:t>
            </a:r>
          </a:p>
          <a:p>
            <a:pPr eaLnBrk="1" hangingPunct="1"/>
            <a:r>
              <a:rPr lang="en-US" sz="2400" dirty="0"/>
              <a:t>Check cashing fees</a:t>
            </a:r>
          </a:p>
          <a:p>
            <a:pPr eaLnBrk="1" hangingPunct="1"/>
            <a:r>
              <a:rPr lang="en-US" sz="2400" dirty="0"/>
              <a:t>Per-check fees</a:t>
            </a:r>
          </a:p>
          <a:p>
            <a:pPr eaLnBrk="1" hangingPunct="1"/>
            <a:r>
              <a:rPr lang="en-US" sz="2400" dirty="0"/>
              <a:t>Monthly service fees</a:t>
            </a:r>
          </a:p>
          <a:p>
            <a:pPr eaLnBrk="1" hangingPunct="1"/>
            <a:r>
              <a:rPr lang="en-US" sz="2400" dirty="0"/>
              <a:t>Overdraft fees</a:t>
            </a:r>
          </a:p>
          <a:p>
            <a:pPr eaLnBrk="1" hangingPunct="1"/>
            <a:r>
              <a:rPr lang="en-US" sz="2400" dirty="0"/>
              <a:t>NSF check charges</a:t>
            </a:r>
          </a:p>
          <a:p>
            <a:pPr eaLnBrk="1" hangingPunct="1"/>
            <a:r>
              <a:rPr lang="en-US" sz="2400" dirty="0"/>
              <a:t>ATM transaction fees</a:t>
            </a:r>
          </a:p>
        </p:txBody>
      </p:sp>
      <p:sp>
        <p:nvSpPr>
          <p:cNvPr id="38918" name="Rectangle 9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en-US" sz="2400" dirty="0"/>
              <a:t>Safe deposit box fees</a:t>
            </a:r>
          </a:p>
          <a:p>
            <a:pPr eaLnBrk="1" hangingPunct="1"/>
            <a:r>
              <a:rPr lang="en-US" sz="2400" dirty="0"/>
              <a:t>Teller service fees</a:t>
            </a:r>
          </a:p>
          <a:p>
            <a:pPr eaLnBrk="1" hangingPunct="1"/>
            <a:r>
              <a:rPr lang="en-US" sz="2400" dirty="0"/>
              <a:t>Minimum balance fees</a:t>
            </a:r>
          </a:p>
          <a:p>
            <a:pPr eaLnBrk="1" hangingPunct="1"/>
            <a:r>
              <a:rPr lang="en-US" sz="2400" dirty="0"/>
              <a:t>Fees for guaranteed-payment checks</a:t>
            </a:r>
          </a:p>
          <a:p>
            <a:pPr eaLnBrk="1" hangingPunct="1"/>
            <a:r>
              <a:rPr lang="en-US" sz="2400" dirty="0"/>
              <a:t>Notary service fees</a:t>
            </a:r>
          </a:p>
          <a:p>
            <a:pPr eaLnBrk="1" hangingPunct="1"/>
            <a:r>
              <a:rPr lang="en-US" sz="2400" dirty="0"/>
              <a:t>Online bill payment fees</a:t>
            </a:r>
          </a:p>
          <a:p>
            <a:pPr eaLnBrk="1" hangingPunct="1"/>
            <a:r>
              <a:rPr lang="en-US" sz="2400" dirty="0"/>
              <a:t>Fees to return canceled checks</a:t>
            </a:r>
          </a:p>
        </p:txBody>
      </p:sp>
      <p:sp>
        <p:nvSpPr>
          <p:cNvPr id="5" name="SMARTInkAnnotation52"/>
          <p:cNvSpPr/>
          <p:nvPr/>
        </p:nvSpPr>
        <p:spPr>
          <a:xfrm>
            <a:off x="2482453" y="1651992"/>
            <a:ext cx="276821" cy="366118"/>
          </a:xfrm>
          <a:custGeom>
            <a:avLst/>
            <a:gdLst/>
            <a:ahLst/>
            <a:cxnLst/>
            <a:rect l="0" t="0" r="0" b="0"/>
            <a:pathLst>
              <a:path w="276821" h="366118">
                <a:moveTo>
                  <a:pt x="0" y="366117"/>
                </a:moveTo>
                <a:lnTo>
                  <a:pt x="0" y="361376"/>
                </a:lnTo>
                <a:lnTo>
                  <a:pt x="992" y="359980"/>
                </a:lnTo>
                <a:lnTo>
                  <a:pt x="2646" y="359049"/>
                </a:lnTo>
                <a:lnTo>
                  <a:pt x="7688" y="357555"/>
                </a:lnTo>
                <a:lnTo>
                  <a:pt x="15834" y="350168"/>
                </a:lnTo>
                <a:lnTo>
                  <a:pt x="22199" y="343895"/>
                </a:lnTo>
                <a:lnTo>
                  <a:pt x="30169" y="335941"/>
                </a:lnTo>
                <a:lnTo>
                  <a:pt x="32019" y="333101"/>
                </a:lnTo>
                <a:lnTo>
                  <a:pt x="35615" y="324364"/>
                </a:lnTo>
                <a:lnTo>
                  <a:pt x="39972" y="318456"/>
                </a:lnTo>
                <a:lnTo>
                  <a:pt x="47861" y="312523"/>
                </a:lnTo>
                <a:lnTo>
                  <a:pt x="52743" y="309552"/>
                </a:lnTo>
                <a:lnTo>
                  <a:pt x="60814" y="303604"/>
                </a:lnTo>
                <a:lnTo>
                  <a:pt x="64355" y="300630"/>
                </a:lnTo>
                <a:lnTo>
                  <a:pt x="70935" y="292032"/>
                </a:lnTo>
                <a:lnTo>
                  <a:pt x="77167" y="282589"/>
                </a:lnTo>
                <a:lnTo>
                  <a:pt x="83244" y="275084"/>
                </a:lnTo>
                <a:lnTo>
                  <a:pt x="89252" y="265796"/>
                </a:lnTo>
                <a:lnTo>
                  <a:pt x="95230" y="256045"/>
                </a:lnTo>
                <a:lnTo>
                  <a:pt x="101194" y="248404"/>
                </a:lnTo>
                <a:lnTo>
                  <a:pt x="107152" y="239056"/>
                </a:lnTo>
                <a:lnTo>
                  <a:pt x="113107" y="228286"/>
                </a:lnTo>
                <a:lnTo>
                  <a:pt x="119062" y="216885"/>
                </a:lnTo>
                <a:lnTo>
                  <a:pt x="125015" y="207849"/>
                </a:lnTo>
                <a:lnTo>
                  <a:pt x="130968" y="199533"/>
                </a:lnTo>
                <a:lnTo>
                  <a:pt x="136922" y="189223"/>
                </a:lnTo>
                <a:lnTo>
                  <a:pt x="142875" y="178026"/>
                </a:lnTo>
                <a:lnTo>
                  <a:pt x="148828" y="167427"/>
                </a:lnTo>
                <a:lnTo>
                  <a:pt x="154781" y="159409"/>
                </a:lnTo>
                <a:lnTo>
                  <a:pt x="160734" y="149893"/>
                </a:lnTo>
                <a:lnTo>
                  <a:pt x="166687" y="140041"/>
                </a:lnTo>
                <a:lnTo>
                  <a:pt x="172640" y="132355"/>
                </a:lnTo>
                <a:lnTo>
                  <a:pt x="178593" y="122986"/>
                </a:lnTo>
                <a:lnTo>
                  <a:pt x="184547" y="112207"/>
                </a:lnTo>
                <a:lnTo>
                  <a:pt x="190500" y="100802"/>
                </a:lnTo>
                <a:lnTo>
                  <a:pt x="196453" y="91764"/>
                </a:lnTo>
                <a:lnTo>
                  <a:pt x="202406" y="84440"/>
                </a:lnTo>
                <a:lnTo>
                  <a:pt x="208359" y="77878"/>
                </a:lnTo>
                <a:lnTo>
                  <a:pt x="210343" y="74739"/>
                </a:lnTo>
                <a:lnTo>
                  <a:pt x="216174" y="59926"/>
                </a:lnTo>
                <a:lnTo>
                  <a:pt x="221093" y="50446"/>
                </a:lnTo>
                <a:lnTo>
                  <a:pt x="229440" y="39531"/>
                </a:lnTo>
                <a:lnTo>
                  <a:pt x="235257" y="33113"/>
                </a:lnTo>
                <a:lnTo>
                  <a:pt x="241150" y="26954"/>
                </a:lnTo>
                <a:lnTo>
                  <a:pt x="244110" y="23922"/>
                </a:lnTo>
                <a:lnTo>
                  <a:pt x="247076" y="21901"/>
                </a:lnTo>
                <a:lnTo>
                  <a:pt x="253017" y="19656"/>
                </a:lnTo>
                <a:lnTo>
                  <a:pt x="254998" y="18064"/>
                </a:lnTo>
                <a:lnTo>
                  <a:pt x="256319" y="16012"/>
                </a:lnTo>
                <a:lnTo>
                  <a:pt x="257200" y="13651"/>
                </a:lnTo>
                <a:lnTo>
                  <a:pt x="258779" y="12077"/>
                </a:lnTo>
                <a:lnTo>
                  <a:pt x="260824" y="11028"/>
                </a:lnTo>
                <a:lnTo>
                  <a:pt x="263179" y="10328"/>
                </a:lnTo>
                <a:lnTo>
                  <a:pt x="264750" y="8870"/>
                </a:lnTo>
                <a:lnTo>
                  <a:pt x="265796" y="6905"/>
                </a:lnTo>
                <a:lnTo>
                  <a:pt x="266495" y="4603"/>
                </a:lnTo>
                <a:lnTo>
                  <a:pt x="267952" y="3069"/>
                </a:lnTo>
                <a:lnTo>
                  <a:pt x="269916" y="2046"/>
                </a:lnTo>
                <a:lnTo>
                  <a:pt x="276820" y="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MARTInkAnnotation53"/>
          <p:cNvSpPr/>
          <p:nvPr/>
        </p:nvSpPr>
        <p:spPr>
          <a:xfrm>
            <a:off x="2830721" y="1535906"/>
            <a:ext cx="80358" cy="160692"/>
          </a:xfrm>
          <a:custGeom>
            <a:avLst/>
            <a:gdLst/>
            <a:ahLst/>
            <a:cxnLst/>
            <a:rect l="0" t="0" r="0" b="0"/>
            <a:pathLst>
              <a:path w="80358" h="160692">
                <a:moveTo>
                  <a:pt x="26779" y="0"/>
                </a:moveTo>
                <a:lnTo>
                  <a:pt x="26779" y="21326"/>
                </a:lnTo>
                <a:lnTo>
                  <a:pt x="25786" y="24139"/>
                </a:lnTo>
                <a:lnTo>
                  <a:pt x="24133" y="27007"/>
                </a:lnTo>
                <a:lnTo>
                  <a:pt x="22038" y="29911"/>
                </a:lnTo>
                <a:lnTo>
                  <a:pt x="20642" y="32839"/>
                </a:lnTo>
                <a:lnTo>
                  <a:pt x="19711" y="35783"/>
                </a:lnTo>
                <a:lnTo>
                  <a:pt x="19090" y="38738"/>
                </a:lnTo>
                <a:lnTo>
                  <a:pt x="18676" y="41700"/>
                </a:lnTo>
                <a:lnTo>
                  <a:pt x="18401" y="44667"/>
                </a:lnTo>
                <a:lnTo>
                  <a:pt x="18217" y="47638"/>
                </a:lnTo>
                <a:lnTo>
                  <a:pt x="17102" y="50610"/>
                </a:lnTo>
                <a:lnTo>
                  <a:pt x="15367" y="53584"/>
                </a:lnTo>
                <a:lnTo>
                  <a:pt x="13217" y="56558"/>
                </a:lnTo>
                <a:lnTo>
                  <a:pt x="11785" y="59534"/>
                </a:lnTo>
                <a:lnTo>
                  <a:pt x="10829" y="62509"/>
                </a:lnTo>
                <a:lnTo>
                  <a:pt x="10193" y="65485"/>
                </a:lnTo>
                <a:lnTo>
                  <a:pt x="8776" y="69454"/>
                </a:lnTo>
                <a:lnTo>
                  <a:pt x="6840" y="74084"/>
                </a:lnTo>
                <a:lnTo>
                  <a:pt x="4556" y="79155"/>
                </a:lnTo>
                <a:lnTo>
                  <a:pt x="3034" y="83528"/>
                </a:lnTo>
                <a:lnTo>
                  <a:pt x="2019" y="87435"/>
                </a:lnTo>
                <a:lnTo>
                  <a:pt x="1343" y="91032"/>
                </a:lnTo>
                <a:lnTo>
                  <a:pt x="892" y="94422"/>
                </a:lnTo>
                <a:lnTo>
                  <a:pt x="591" y="97675"/>
                </a:lnTo>
                <a:lnTo>
                  <a:pt x="390" y="100835"/>
                </a:lnTo>
                <a:lnTo>
                  <a:pt x="168" y="106993"/>
                </a:lnTo>
                <a:lnTo>
                  <a:pt x="25" y="119030"/>
                </a:lnTo>
                <a:lnTo>
                  <a:pt x="0" y="132723"/>
                </a:lnTo>
                <a:lnTo>
                  <a:pt x="989" y="136107"/>
                </a:lnTo>
                <a:lnTo>
                  <a:pt x="2640" y="138363"/>
                </a:lnTo>
                <a:lnTo>
                  <a:pt x="4733" y="139867"/>
                </a:lnTo>
                <a:lnTo>
                  <a:pt x="6128" y="141862"/>
                </a:lnTo>
                <a:lnTo>
                  <a:pt x="7679" y="146724"/>
                </a:lnTo>
                <a:lnTo>
                  <a:pt x="9084" y="149410"/>
                </a:lnTo>
                <a:lnTo>
                  <a:pt x="11014" y="152192"/>
                </a:lnTo>
                <a:lnTo>
                  <a:pt x="13292" y="155040"/>
                </a:lnTo>
                <a:lnTo>
                  <a:pt x="15803" y="156938"/>
                </a:lnTo>
                <a:lnTo>
                  <a:pt x="18470" y="158203"/>
                </a:lnTo>
                <a:lnTo>
                  <a:pt x="21239" y="159047"/>
                </a:lnTo>
                <a:lnTo>
                  <a:pt x="24078" y="159609"/>
                </a:lnTo>
                <a:lnTo>
                  <a:pt x="26963" y="159984"/>
                </a:lnTo>
                <a:lnTo>
                  <a:pt x="29878" y="160234"/>
                </a:lnTo>
                <a:lnTo>
                  <a:pt x="32813" y="160401"/>
                </a:lnTo>
                <a:lnTo>
                  <a:pt x="38721" y="160586"/>
                </a:lnTo>
                <a:lnTo>
                  <a:pt x="47625" y="160691"/>
                </a:lnTo>
                <a:lnTo>
                  <a:pt x="50598" y="159713"/>
                </a:lnTo>
                <a:lnTo>
                  <a:pt x="53573" y="158069"/>
                </a:lnTo>
                <a:lnTo>
                  <a:pt x="56548" y="155981"/>
                </a:lnTo>
                <a:lnTo>
                  <a:pt x="59523" y="154589"/>
                </a:lnTo>
                <a:lnTo>
                  <a:pt x="62499" y="153661"/>
                </a:lnTo>
                <a:lnTo>
                  <a:pt x="65475" y="153042"/>
                </a:lnTo>
                <a:lnTo>
                  <a:pt x="68451" y="152630"/>
                </a:lnTo>
                <a:lnTo>
                  <a:pt x="71428" y="152355"/>
                </a:lnTo>
                <a:lnTo>
                  <a:pt x="80357" y="151805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MARTInkAnnotation54"/>
          <p:cNvSpPr/>
          <p:nvPr/>
        </p:nvSpPr>
        <p:spPr>
          <a:xfrm>
            <a:off x="3000375" y="1526990"/>
            <a:ext cx="125016" cy="133932"/>
          </a:xfrm>
          <a:custGeom>
            <a:avLst/>
            <a:gdLst/>
            <a:ahLst/>
            <a:cxnLst/>
            <a:rect l="0" t="0" r="0" b="0"/>
            <a:pathLst>
              <a:path w="125016" h="133932">
                <a:moveTo>
                  <a:pt x="0" y="17845"/>
                </a:moveTo>
                <a:lnTo>
                  <a:pt x="0" y="47734"/>
                </a:lnTo>
                <a:lnTo>
                  <a:pt x="992" y="50669"/>
                </a:lnTo>
                <a:lnTo>
                  <a:pt x="2645" y="53619"/>
                </a:lnTo>
                <a:lnTo>
                  <a:pt x="4740" y="56577"/>
                </a:lnTo>
                <a:lnTo>
                  <a:pt x="6137" y="59542"/>
                </a:lnTo>
                <a:lnTo>
                  <a:pt x="7067" y="62510"/>
                </a:lnTo>
                <a:lnTo>
                  <a:pt x="7688" y="65481"/>
                </a:lnTo>
                <a:lnTo>
                  <a:pt x="7110" y="68454"/>
                </a:lnTo>
                <a:lnTo>
                  <a:pt x="5732" y="71428"/>
                </a:lnTo>
                <a:lnTo>
                  <a:pt x="3821" y="74403"/>
                </a:lnTo>
                <a:lnTo>
                  <a:pt x="2547" y="77379"/>
                </a:lnTo>
                <a:lnTo>
                  <a:pt x="1698" y="80355"/>
                </a:lnTo>
                <a:lnTo>
                  <a:pt x="1132" y="83331"/>
                </a:lnTo>
                <a:lnTo>
                  <a:pt x="754" y="86307"/>
                </a:lnTo>
                <a:lnTo>
                  <a:pt x="503" y="89284"/>
                </a:lnTo>
                <a:lnTo>
                  <a:pt x="335" y="92260"/>
                </a:lnTo>
                <a:lnTo>
                  <a:pt x="149" y="98213"/>
                </a:lnTo>
                <a:lnTo>
                  <a:pt x="99" y="101189"/>
                </a:lnTo>
                <a:lnTo>
                  <a:pt x="1058" y="104166"/>
                </a:lnTo>
                <a:lnTo>
                  <a:pt x="2690" y="107142"/>
                </a:lnTo>
                <a:lnTo>
                  <a:pt x="4769" y="110119"/>
                </a:lnTo>
                <a:lnTo>
                  <a:pt x="6156" y="113095"/>
                </a:lnTo>
                <a:lnTo>
                  <a:pt x="7080" y="116072"/>
                </a:lnTo>
                <a:lnTo>
                  <a:pt x="7697" y="119049"/>
                </a:lnTo>
                <a:lnTo>
                  <a:pt x="8108" y="122025"/>
                </a:lnTo>
                <a:lnTo>
                  <a:pt x="8382" y="125002"/>
                </a:lnTo>
                <a:lnTo>
                  <a:pt x="8927" y="133901"/>
                </a:lnTo>
                <a:lnTo>
                  <a:pt x="8929" y="133927"/>
                </a:lnTo>
                <a:lnTo>
                  <a:pt x="8929" y="104120"/>
                </a:lnTo>
                <a:lnTo>
                  <a:pt x="9922" y="101159"/>
                </a:lnTo>
                <a:lnTo>
                  <a:pt x="11575" y="98192"/>
                </a:lnTo>
                <a:lnTo>
                  <a:pt x="13670" y="95222"/>
                </a:lnTo>
                <a:lnTo>
                  <a:pt x="15066" y="92250"/>
                </a:lnTo>
                <a:lnTo>
                  <a:pt x="15997" y="89277"/>
                </a:lnTo>
                <a:lnTo>
                  <a:pt x="16618" y="86302"/>
                </a:lnTo>
                <a:lnTo>
                  <a:pt x="17032" y="82335"/>
                </a:lnTo>
                <a:lnTo>
                  <a:pt x="17307" y="77706"/>
                </a:lnTo>
                <a:lnTo>
                  <a:pt x="17491" y="72635"/>
                </a:lnTo>
                <a:lnTo>
                  <a:pt x="18606" y="68262"/>
                </a:lnTo>
                <a:lnTo>
                  <a:pt x="20341" y="64355"/>
                </a:lnTo>
                <a:lnTo>
                  <a:pt x="22491" y="60758"/>
                </a:lnTo>
                <a:lnTo>
                  <a:pt x="23923" y="57368"/>
                </a:lnTo>
                <a:lnTo>
                  <a:pt x="24878" y="54116"/>
                </a:lnTo>
                <a:lnTo>
                  <a:pt x="25515" y="50955"/>
                </a:lnTo>
                <a:lnTo>
                  <a:pt x="25940" y="47856"/>
                </a:lnTo>
                <a:lnTo>
                  <a:pt x="26223" y="44798"/>
                </a:lnTo>
                <a:lnTo>
                  <a:pt x="26411" y="41767"/>
                </a:lnTo>
                <a:lnTo>
                  <a:pt x="27529" y="38754"/>
                </a:lnTo>
                <a:lnTo>
                  <a:pt x="29267" y="35753"/>
                </a:lnTo>
                <a:lnTo>
                  <a:pt x="31417" y="32761"/>
                </a:lnTo>
                <a:lnTo>
                  <a:pt x="32851" y="29773"/>
                </a:lnTo>
                <a:lnTo>
                  <a:pt x="33807" y="26790"/>
                </a:lnTo>
                <a:lnTo>
                  <a:pt x="34444" y="23808"/>
                </a:lnTo>
                <a:lnTo>
                  <a:pt x="35861" y="20828"/>
                </a:lnTo>
                <a:lnTo>
                  <a:pt x="37798" y="17850"/>
                </a:lnTo>
                <a:lnTo>
                  <a:pt x="40081" y="14872"/>
                </a:lnTo>
                <a:lnTo>
                  <a:pt x="42596" y="11894"/>
                </a:lnTo>
                <a:lnTo>
                  <a:pt x="45264" y="8917"/>
                </a:lnTo>
                <a:lnTo>
                  <a:pt x="51935" y="1750"/>
                </a:lnTo>
                <a:lnTo>
                  <a:pt x="53475" y="1162"/>
                </a:lnTo>
                <a:lnTo>
                  <a:pt x="55494" y="770"/>
                </a:lnTo>
                <a:lnTo>
                  <a:pt x="57831" y="509"/>
                </a:lnTo>
                <a:lnTo>
                  <a:pt x="60382" y="334"/>
                </a:lnTo>
                <a:lnTo>
                  <a:pt x="63075" y="218"/>
                </a:lnTo>
                <a:lnTo>
                  <a:pt x="68713" y="89"/>
                </a:lnTo>
                <a:lnTo>
                  <a:pt x="83377" y="0"/>
                </a:lnTo>
                <a:lnTo>
                  <a:pt x="86342" y="987"/>
                </a:lnTo>
                <a:lnTo>
                  <a:pt x="89311" y="2638"/>
                </a:lnTo>
                <a:lnTo>
                  <a:pt x="92283" y="4731"/>
                </a:lnTo>
                <a:lnTo>
                  <a:pt x="95256" y="7118"/>
                </a:lnTo>
                <a:lnTo>
                  <a:pt x="98230" y="9701"/>
                </a:lnTo>
                <a:lnTo>
                  <a:pt x="101206" y="12416"/>
                </a:lnTo>
                <a:lnTo>
                  <a:pt x="103189" y="15218"/>
                </a:lnTo>
                <a:lnTo>
                  <a:pt x="104511" y="18078"/>
                </a:lnTo>
                <a:lnTo>
                  <a:pt x="105393" y="20977"/>
                </a:lnTo>
                <a:lnTo>
                  <a:pt x="106973" y="23902"/>
                </a:lnTo>
                <a:lnTo>
                  <a:pt x="109018" y="26844"/>
                </a:lnTo>
                <a:lnTo>
                  <a:pt x="111374" y="29798"/>
                </a:lnTo>
                <a:lnTo>
                  <a:pt x="112944" y="32759"/>
                </a:lnTo>
                <a:lnTo>
                  <a:pt x="113992" y="35725"/>
                </a:lnTo>
                <a:lnTo>
                  <a:pt x="114689" y="38695"/>
                </a:lnTo>
                <a:lnTo>
                  <a:pt x="116147" y="42659"/>
                </a:lnTo>
                <a:lnTo>
                  <a:pt x="118111" y="47286"/>
                </a:lnTo>
                <a:lnTo>
                  <a:pt x="120412" y="52355"/>
                </a:lnTo>
                <a:lnTo>
                  <a:pt x="121947" y="56727"/>
                </a:lnTo>
                <a:lnTo>
                  <a:pt x="122969" y="60634"/>
                </a:lnTo>
                <a:lnTo>
                  <a:pt x="123652" y="64230"/>
                </a:lnTo>
                <a:lnTo>
                  <a:pt x="124106" y="67620"/>
                </a:lnTo>
                <a:lnTo>
                  <a:pt x="124409" y="70872"/>
                </a:lnTo>
                <a:lnTo>
                  <a:pt x="124611" y="74033"/>
                </a:lnTo>
                <a:lnTo>
                  <a:pt x="124836" y="82836"/>
                </a:lnTo>
                <a:lnTo>
                  <a:pt x="124980" y="99916"/>
                </a:lnTo>
                <a:lnTo>
                  <a:pt x="123999" y="104309"/>
                </a:lnTo>
                <a:lnTo>
                  <a:pt x="122353" y="109222"/>
                </a:lnTo>
                <a:lnTo>
                  <a:pt x="120264" y="114482"/>
                </a:lnTo>
                <a:lnTo>
                  <a:pt x="119864" y="118981"/>
                </a:lnTo>
                <a:lnTo>
                  <a:pt x="120588" y="122972"/>
                </a:lnTo>
                <a:lnTo>
                  <a:pt x="125015" y="133931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MARTInkAnnotation55"/>
          <p:cNvSpPr/>
          <p:nvPr/>
        </p:nvSpPr>
        <p:spPr>
          <a:xfrm>
            <a:off x="3250406" y="1410890"/>
            <a:ext cx="8930" cy="250032"/>
          </a:xfrm>
          <a:custGeom>
            <a:avLst/>
            <a:gdLst/>
            <a:ahLst/>
            <a:cxnLst/>
            <a:rect l="0" t="0" r="0" b="0"/>
            <a:pathLst>
              <a:path w="8930" h="250032">
                <a:moveTo>
                  <a:pt x="0" y="0"/>
                </a:moveTo>
                <a:lnTo>
                  <a:pt x="0" y="239695"/>
                </a:lnTo>
                <a:lnTo>
                  <a:pt x="992" y="241156"/>
                </a:lnTo>
                <a:lnTo>
                  <a:pt x="2646" y="243122"/>
                </a:lnTo>
                <a:lnTo>
                  <a:pt x="8929" y="250031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MARTInkAnnotation56"/>
          <p:cNvSpPr/>
          <p:nvPr/>
        </p:nvSpPr>
        <p:spPr>
          <a:xfrm>
            <a:off x="3206999" y="1553765"/>
            <a:ext cx="123775" cy="35720"/>
          </a:xfrm>
          <a:custGeom>
            <a:avLst/>
            <a:gdLst/>
            <a:ahLst/>
            <a:cxnLst/>
            <a:rect l="0" t="0" r="0" b="0"/>
            <a:pathLst>
              <a:path w="123775" h="35720">
                <a:moveTo>
                  <a:pt x="7688" y="35719"/>
                </a:moveTo>
                <a:lnTo>
                  <a:pt x="0" y="35719"/>
                </a:lnTo>
                <a:lnTo>
                  <a:pt x="578" y="34727"/>
                </a:lnTo>
                <a:lnTo>
                  <a:pt x="1956" y="33073"/>
                </a:lnTo>
                <a:lnTo>
                  <a:pt x="6556" y="28031"/>
                </a:lnTo>
                <a:lnTo>
                  <a:pt x="7925" y="27617"/>
                </a:lnTo>
                <a:lnTo>
                  <a:pt x="9831" y="27341"/>
                </a:lnTo>
                <a:lnTo>
                  <a:pt x="12093" y="27157"/>
                </a:lnTo>
                <a:lnTo>
                  <a:pt x="15586" y="27034"/>
                </a:lnTo>
                <a:lnTo>
                  <a:pt x="24758" y="26898"/>
                </a:lnTo>
                <a:lnTo>
                  <a:pt x="28990" y="25870"/>
                </a:lnTo>
                <a:lnTo>
                  <a:pt x="32803" y="24192"/>
                </a:lnTo>
                <a:lnTo>
                  <a:pt x="36338" y="22081"/>
                </a:lnTo>
                <a:lnTo>
                  <a:pt x="39686" y="20674"/>
                </a:lnTo>
                <a:lnTo>
                  <a:pt x="42911" y="19736"/>
                </a:lnTo>
                <a:lnTo>
                  <a:pt x="46053" y="19110"/>
                </a:lnTo>
                <a:lnTo>
                  <a:pt x="50132" y="17701"/>
                </a:lnTo>
                <a:lnTo>
                  <a:pt x="54836" y="15770"/>
                </a:lnTo>
                <a:lnTo>
                  <a:pt x="59956" y="13490"/>
                </a:lnTo>
                <a:lnTo>
                  <a:pt x="64361" y="11970"/>
                </a:lnTo>
                <a:lnTo>
                  <a:pt x="68291" y="10956"/>
                </a:lnTo>
                <a:lnTo>
                  <a:pt x="71902" y="10281"/>
                </a:lnTo>
                <a:lnTo>
                  <a:pt x="76295" y="8838"/>
                </a:lnTo>
                <a:lnTo>
                  <a:pt x="81207" y="6884"/>
                </a:lnTo>
                <a:lnTo>
                  <a:pt x="86466" y="4590"/>
                </a:lnTo>
                <a:lnTo>
                  <a:pt x="90964" y="3060"/>
                </a:lnTo>
                <a:lnTo>
                  <a:pt x="94956" y="2040"/>
                </a:lnTo>
                <a:lnTo>
                  <a:pt x="98609" y="1360"/>
                </a:lnTo>
                <a:lnTo>
                  <a:pt x="102036" y="907"/>
                </a:lnTo>
                <a:lnTo>
                  <a:pt x="105313" y="605"/>
                </a:lnTo>
                <a:lnTo>
                  <a:pt x="108490" y="403"/>
                </a:lnTo>
                <a:lnTo>
                  <a:pt x="114666" y="179"/>
                </a:lnTo>
                <a:lnTo>
                  <a:pt x="123774" y="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MARTInkAnnotation57"/>
          <p:cNvSpPr/>
          <p:nvPr/>
        </p:nvSpPr>
        <p:spPr>
          <a:xfrm>
            <a:off x="3330773" y="1536028"/>
            <a:ext cx="107157" cy="124890"/>
          </a:xfrm>
          <a:custGeom>
            <a:avLst/>
            <a:gdLst/>
            <a:ahLst/>
            <a:cxnLst/>
            <a:rect l="0" t="0" r="0" b="0"/>
            <a:pathLst>
              <a:path w="107157" h="124890">
                <a:moveTo>
                  <a:pt x="0" y="80245"/>
                </a:moveTo>
                <a:lnTo>
                  <a:pt x="0" y="84986"/>
                </a:lnTo>
                <a:lnTo>
                  <a:pt x="992" y="86382"/>
                </a:lnTo>
                <a:lnTo>
                  <a:pt x="2646" y="87313"/>
                </a:lnTo>
                <a:lnTo>
                  <a:pt x="7688" y="88807"/>
                </a:lnTo>
                <a:lnTo>
                  <a:pt x="11024" y="89011"/>
                </a:lnTo>
                <a:lnTo>
                  <a:pt x="13303" y="89066"/>
                </a:lnTo>
                <a:lnTo>
                  <a:pt x="15813" y="88110"/>
                </a:lnTo>
                <a:lnTo>
                  <a:pt x="18480" y="86481"/>
                </a:lnTo>
                <a:lnTo>
                  <a:pt x="21249" y="84402"/>
                </a:lnTo>
                <a:lnTo>
                  <a:pt x="24088" y="82024"/>
                </a:lnTo>
                <a:lnTo>
                  <a:pt x="26973" y="79447"/>
                </a:lnTo>
                <a:lnTo>
                  <a:pt x="29888" y="76736"/>
                </a:lnTo>
                <a:lnTo>
                  <a:pt x="32824" y="74929"/>
                </a:lnTo>
                <a:lnTo>
                  <a:pt x="35773" y="73725"/>
                </a:lnTo>
                <a:lnTo>
                  <a:pt x="38732" y="72921"/>
                </a:lnTo>
                <a:lnTo>
                  <a:pt x="41696" y="71394"/>
                </a:lnTo>
                <a:lnTo>
                  <a:pt x="44665" y="69383"/>
                </a:lnTo>
                <a:lnTo>
                  <a:pt x="47636" y="67051"/>
                </a:lnTo>
                <a:lnTo>
                  <a:pt x="49617" y="64504"/>
                </a:lnTo>
                <a:lnTo>
                  <a:pt x="50937" y="61813"/>
                </a:lnTo>
                <a:lnTo>
                  <a:pt x="51817" y="59027"/>
                </a:lnTo>
                <a:lnTo>
                  <a:pt x="53397" y="56178"/>
                </a:lnTo>
                <a:lnTo>
                  <a:pt x="55441" y="53287"/>
                </a:lnTo>
                <a:lnTo>
                  <a:pt x="57797" y="50366"/>
                </a:lnTo>
                <a:lnTo>
                  <a:pt x="60359" y="48420"/>
                </a:lnTo>
                <a:lnTo>
                  <a:pt x="63060" y="47122"/>
                </a:lnTo>
                <a:lnTo>
                  <a:pt x="65852" y="46257"/>
                </a:lnTo>
                <a:lnTo>
                  <a:pt x="67714" y="44688"/>
                </a:lnTo>
                <a:lnTo>
                  <a:pt x="68955" y="42650"/>
                </a:lnTo>
                <a:lnTo>
                  <a:pt x="69783" y="40298"/>
                </a:lnTo>
                <a:lnTo>
                  <a:pt x="70334" y="37739"/>
                </a:lnTo>
                <a:lnTo>
                  <a:pt x="70702" y="35041"/>
                </a:lnTo>
                <a:lnTo>
                  <a:pt x="70947" y="32249"/>
                </a:lnTo>
                <a:lnTo>
                  <a:pt x="71111" y="29396"/>
                </a:lnTo>
                <a:lnTo>
                  <a:pt x="71292" y="23581"/>
                </a:lnTo>
                <a:lnTo>
                  <a:pt x="71429" y="8985"/>
                </a:lnTo>
                <a:lnTo>
                  <a:pt x="71434" y="4587"/>
                </a:lnTo>
                <a:lnTo>
                  <a:pt x="70443" y="3017"/>
                </a:lnTo>
                <a:lnTo>
                  <a:pt x="68790" y="1971"/>
                </a:lnTo>
                <a:lnTo>
                  <a:pt x="63749" y="291"/>
                </a:lnTo>
                <a:lnTo>
                  <a:pt x="60414" y="61"/>
                </a:lnTo>
                <a:lnTo>
                  <a:pt x="58135" y="0"/>
                </a:lnTo>
                <a:lnTo>
                  <a:pt x="55624" y="952"/>
                </a:lnTo>
                <a:lnTo>
                  <a:pt x="52958" y="2578"/>
                </a:lnTo>
                <a:lnTo>
                  <a:pt x="50188" y="4655"/>
                </a:lnTo>
                <a:lnTo>
                  <a:pt x="47349" y="7031"/>
                </a:lnTo>
                <a:lnTo>
                  <a:pt x="44464" y="9608"/>
                </a:lnTo>
                <a:lnTo>
                  <a:pt x="41550" y="12317"/>
                </a:lnTo>
                <a:lnTo>
                  <a:pt x="39606" y="15116"/>
                </a:lnTo>
                <a:lnTo>
                  <a:pt x="38310" y="17974"/>
                </a:lnTo>
                <a:lnTo>
                  <a:pt x="37446" y="20872"/>
                </a:lnTo>
                <a:lnTo>
                  <a:pt x="35878" y="23796"/>
                </a:lnTo>
                <a:lnTo>
                  <a:pt x="33841" y="26737"/>
                </a:lnTo>
                <a:lnTo>
                  <a:pt x="31490" y="29690"/>
                </a:lnTo>
                <a:lnTo>
                  <a:pt x="28931" y="32651"/>
                </a:lnTo>
                <a:lnTo>
                  <a:pt x="26233" y="35617"/>
                </a:lnTo>
                <a:lnTo>
                  <a:pt x="20589" y="41559"/>
                </a:lnTo>
                <a:lnTo>
                  <a:pt x="14773" y="47507"/>
                </a:lnTo>
                <a:lnTo>
                  <a:pt x="12825" y="51474"/>
                </a:lnTo>
                <a:lnTo>
                  <a:pt x="11527" y="56104"/>
                </a:lnTo>
                <a:lnTo>
                  <a:pt x="10661" y="61174"/>
                </a:lnTo>
                <a:lnTo>
                  <a:pt x="10083" y="65547"/>
                </a:lnTo>
                <a:lnTo>
                  <a:pt x="9699" y="69454"/>
                </a:lnTo>
                <a:lnTo>
                  <a:pt x="9443" y="73051"/>
                </a:lnTo>
                <a:lnTo>
                  <a:pt x="9271" y="76441"/>
                </a:lnTo>
                <a:lnTo>
                  <a:pt x="9082" y="82854"/>
                </a:lnTo>
                <a:lnTo>
                  <a:pt x="10023" y="85953"/>
                </a:lnTo>
                <a:lnTo>
                  <a:pt x="11643" y="89011"/>
                </a:lnTo>
                <a:lnTo>
                  <a:pt x="13715" y="92042"/>
                </a:lnTo>
                <a:lnTo>
                  <a:pt x="15097" y="95055"/>
                </a:lnTo>
                <a:lnTo>
                  <a:pt x="16018" y="98056"/>
                </a:lnTo>
                <a:lnTo>
                  <a:pt x="16631" y="101049"/>
                </a:lnTo>
                <a:lnTo>
                  <a:pt x="18033" y="104036"/>
                </a:lnTo>
                <a:lnTo>
                  <a:pt x="19960" y="107020"/>
                </a:lnTo>
                <a:lnTo>
                  <a:pt x="22236" y="110001"/>
                </a:lnTo>
                <a:lnTo>
                  <a:pt x="24746" y="112981"/>
                </a:lnTo>
                <a:lnTo>
                  <a:pt x="27411" y="115960"/>
                </a:lnTo>
                <a:lnTo>
                  <a:pt x="30181" y="118938"/>
                </a:lnTo>
                <a:lnTo>
                  <a:pt x="33019" y="120923"/>
                </a:lnTo>
                <a:lnTo>
                  <a:pt x="35903" y="122246"/>
                </a:lnTo>
                <a:lnTo>
                  <a:pt x="38818" y="123129"/>
                </a:lnTo>
                <a:lnTo>
                  <a:pt x="41754" y="123717"/>
                </a:lnTo>
                <a:lnTo>
                  <a:pt x="44703" y="124109"/>
                </a:lnTo>
                <a:lnTo>
                  <a:pt x="47661" y="124370"/>
                </a:lnTo>
                <a:lnTo>
                  <a:pt x="51618" y="124545"/>
                </a:lnTo>
                <a:lnTo>
                  <a:pt x="65675" y="124790"/>
                </a:lnTo>
                <a:lnTo>
                  <a:pt x="96905" y="124889"/>
                </a:lnTo>
                <a:lnTo>
                  <a:pt x="100322" y="123898"/>
                </a:lnTo>
                <a:lnTo>
                  <a:pt x="102600" y="122246"/>
                </a:lnTo>
                <a:lnTo>
                  <a:pt x="107156" y="115964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MARTInkAnnotation58"/>
          <p:cNvSpPr/>
          <p:nvPr/>
        </p:nvSpPr>
        <p:spPr>
          <a:xfrm>
            <a:off x="3509367" y="1526976"/>
            <a:ext cx="89298" cy="142862"/>
          </a:xfrm>
          <a:custGeom>
            <a:avLst/>
            <a:gdLst/>
            <a:ahLst/>
            <a:cxnLst/>
            <a:rect l="0" t="0" r="0" b="0"/>
            <a:pathLst>
              <a:path w="89298" h="142862">
                <a:moveTo>
                  <a:pt x="0" y="26789"/>
                </a:moveTo>
                <a:lnTo>
                  <a:pt x="0" y="56601"/>
                </a:lnTo>
                <a:lnTo>
                  <a:pt x="992" y="60554"/>
                </a:lnTo>
                <a:lnTo>
                  <a:pt x="2646" y="65174"/>
                </a:lnTo>
                <a:lnTo>
                  <a:pt x="4740" y="70239"/>
                </a:lnTo>
                <a:lnTo>
                  <a:pt x="6137" y="74607"/>
                </a:lnTo>
                <a:lnTo>
                  <a:pt x="7068" y="78511"/>
                </a:lnTo>
                <a:lnTo>
                  <a:pt x="7688" y="82107"/>
                </a:lnTo>
                <a:lnTo>
                  <a:pt x="8102" y="85496"/>
                </a:lnTo>
                <a:lnTo>
                  <a:pt x="8378" y="88747"/>
                </a:lnTo>
                <a:lnTo>
                  <a:pt x="8562" y="91907"/>
                </a:lnTo>
                <a:lnTo>
                  <a:pt x="8766" y="100710"/>
                </a:lnTo>
                <a:lnTo>
                  <a:pt x="8920" y="127615"/>
                </a:lnTo>
                <a:lnTo>
                  <a:pt x="9915" y="130717"/>
                </a:lnTo>
                <a:lnTo>
                  <a:pt x="11571" y="133778"/>
                </a:lnTo>
                <a:lnTo>
                  <a:pt x="17845" y="142854"/>
                </a:lnTo>
                <a:lnTo>
                  <a:pt x="17849" y="142861"/>
                </a:lnTo>
                <a:lnTo>
                  <a:pt x="17859" y="87634"/>
                </a:lnTo>
                <a:lnTo>
                  <a:pt x="18851" y="84220"/>
                </a:lnTo>
                <a:lnTo>
                  <a:pt x="20505" y="80951"/>
                </a:lnTo>
                <a:lnTo>
                  <a:pt x="22600" y="77780"/>
                </a:lnTo>
                <a:lnTo>
                  <a:pt x="23996" y="73681"/>
                </a:lnTo>
                <a:lnTo>
                  <a:pt x="24927" y="68965"/>
                </a:lnTo>
                <a:lnTo>
                  <a:pt x="25547" y="63836"/>
                </a:lnTo>
                <a:lnTo>
                  <a:pt x="25961" y="59424"/>
                </a:lnTo>
                <a:lnTo>
                  <a:pt x="26237" y="55491"/>
                </a:lnTo>
                <a:lnTo>
                  <a:pt x="26421" y="51877"/>
                </a:lnTo>
                <a:lnTo>
                  <a:pt x="27536" y="48475"/>
                </a:lnTo>
                <a:lnTo>
                  <a:pt x="29271" y="45215"/>
                </a:lnTo>
                <a:lnTo>
                  <a:pt x="31421" y="42050"/>
                </a:lnTo>
                <a:lnTo>
                  <a:pt x="33845" y="38947"/>
                </a:lnTo>
                <a:lnTo>
                  <a:pt x="36454" y="35887"/>
                </a:lnTo>
                <a:lnTo>
                  <a:pt x="39185" y="32854"/>
                </a:lnTo>
                <a:lnTo>
                  <a:pt x="44866" y="26839"/>
                </a:lnTo>
                <a:lnTo>
                  <a:pt x="56598" y="14893"/>
                </a:lnTo>
                <a:lnTo>
                  <a:pt x="59560" y="12905"/>
                </a:lnTo>
                <a:lnTo>
                  <a:pt x="62526" y="11580"/>
                </a:lnTo>
                <a:lnTo>
                  <a:pt x="65497" y="10697"/>
                </a:lnTo>
                <a:lnTo>
                  <a:pt x="68470" y="9115"/>
                </a:lnTo>
                <a:lnTo>
                  <a:pt x="71443" y="7069"/>
                </a:lnTo>
                <a:lnTo>
                  <a:pt x="74418" y="4713"/>
                </a:lnTo>
                <a:lnTo>
                  <a:pt x="77393" y="3142"/>
                </a:lnTo>
                <a:lnTo>
                  <a:pt x="80369" y="2095"/>
                </a:lnTo>
                <a:lnTo>
                  <a:pt x="89297" y="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SMARTInkAnnotation59"/>
          <p:cNvSpPr/>
          <p:nvPr/>
        </p:nvSpPr>
        <p:spPr>
          <a:xfrm>
            <a:off x="3616523" y="1544872"/>
            <a:ext cx="80332" cy="116050"/>
          </a:xfrm>
          <a:custGeom>
            <a:avLst/>
            <a:gdLst/>
            <a:ahLst/>
            <a:cxnLst/>
            <a:rect l="0" t="0" r="0" b="0"/>
            <a:pathLst>
              <a:path w="80332" h="116050">
                <a:moveTo>
                  <a:pt x="0" y="89260"/>
                </a:moveTo>
                <a:lnTo>
                  <a:pt x="12429" y="89260"/>
                </a:lnTo>
                <a:lnTo>
                  <a:pt x="15231" y="88268"/>
                </a:lnTo>
                <a:lnTo>
                  <a:pt x="18091" y="86615"/>
                </a:lnTo>
                <a:lnTo>
                  <a:pt x="20991" y="84520"/>
                </a:lnTo>
                <a:lnTo>
                  <a:pt x="23916" y="83123"/>
                </a:lnTo>
                <a:lnTo>
                  <a:pt x="26858" y="82193"/>
                </a:lnTo>
                <a:lnTo>
                  <a:pt x="29812" y="81572"/>
                </a:lnTo>
                <a:lnTo>
                  <a:pt x="32773" y="80166"/>
                </a:lnTo>
                <a:lnTo>
                  <a:pt x="35739" y="78236"/>
                </a:lnTo>
                <a:lnTo>
                  <a:pt x="38709" y="75958"/>
                </a:lnTo>
                <a:lnTo>
                  <a:pt x="41681" y="73447"/>
                </a:lnTo>
                <a:lnTo>
                  <a:pt x="44655" y="70780"/>
                </a:lnTo>
                <a:lnTo>
                  <a:pt x="50604" y="65172"/>
                </a:lnTo>
                <a:lnTo>
                  <a:pt x="65485" y="50529"/>
                </a:lnTo>
                <a:lnTo>
                  <a:pt x="67469" y="46572"/>
                </a:lnTo>
                <a:lnTo>
                  <a:pt x="68792" y="41950"/>
                </a:lnTo>
                <a:lnTo>
                  <a:pt x="69674" y="36884"/>
                </a:lnTo>
                <a:lnTo>
                  <a:pt x="71254" y="32515"/>
                </a:lnTo>
                <a:lnTo>
                  <a:pt x="73300" y="28610"/>
                </a:lnTo>
                <a:lnTo>
                  <a:pt x="75655" y="25014"/>
                </a:lnTo>
                <a:lnTo>
                  <a:pt x="77226" y="21625"/>
                </a:lnTo>
                <a:lnTo>
                  <a:pt x="78273" y="18373"/>
                </a:lnTo>
                <a:lnTo>
                  <a:pt x="79953" y="10766"/>
                </a:lnTo>
                <a:lnTo>
                  <a:pt x="80092" y="9149"/>
                </a:lnTo>
                <a:lnTo>
                  <a:pt x="80183" y="7080"/>
                </a:lnTo>
                <a:lnTo>
                  <a:pt x="80331" y="1369"/>
                </a:lnTo>
                <a:lnTo>
                  <a:pt x="79351" y="901"/>
                </a:lnTo>
                <a:lnTo>
                  <a:pt x="77705" y="588"/>
                </a:lnTo>
                <a:lnTo>
                  <a:pt x="72676" y="87"/>
                </a:lnTo>
                <a:lnTo>
                  <a:pt x="71270" y="46"/>
                </a:lnTo>
                <a:lnTo>
                  <a:pt x="67064" y="0"/>
                </a:lnTo>
                <a:lnTo>
                  <a:pt x="64553" y="980"/>
                </a:lnTo>
                <a:lnTo>
                  <a:pt x="61887" y="2626"/>
                </a:lnTo>
                <a:lnTo>
                  <a:pt x="59117" y="4715"/>
                </a:lnTo>
                <a:lnTo>
                  <a:pt x="56279" y="7100"/>
                </a:lnTo>
                <a:lnTo>
                  <a:pt x="53394" y="9682"/>
                </a:lnTo>
                <a:lnTo>
                  <a:pt x="47543" y="15197"/>
                </a:lnTo>
                <a:lnTo>
                  <a:pt x="41636" y="20955"/>
                </a:lnTo>
                <a:lnTo>
                  <a:pt x="38671" y="24872"/>
                </a:lnTo>
                <a:lnTo>
                  <a:pt x="35702" y="29468"/>
                </a:lnTo>
                <a:lnTo>
                  <a:pt x="32732" y="34516"/>
                </a:lnTo>
                <a:lnTo>
                  <a:pt x="30751" y="39865"/>
                </a:lnTo>
                <a:lnTo>
                  <a:pt x="29430" y="45416"/>
                </a:lnTo>
                <a:lnTo>
                  <a:pt x="28550" y="51101"/>
                </a:lnTo>
                <a:lnTo>
                  <a:pt x="26970" y="55884"/>
                </a:lnTo>
                <a:lnTo>
                  <a:pt x="24926" y="60064"/>
                </a:lnTo>
                <a:lnTo>
                  <a:pt x="22570" y="63843"/>
                </a:lnTo>
                <a:lnTo>
                  <a:pt x="21000" y="67354"/>
                </a:lnTo>
                <a:lnTo>
                  <a:pt x="19953" y="70688"/>
                </a:lnTo>
                <a:lnTo>
                  <a:pt x="19255" y="73902"/>
                </a:lnTo>
                <a:lnTo>
                  <a:pt x="18790" y="77037"/>
                </a:lnTo>
                <a:lnTo>
                  <a:pt x="18480" y="80119"/>
                </a:lnTo>
                <a:lnTo>
                  <a:pt x="18273" y="83166"/>
                </a:lnTo>
                <a:lnTo>
                  <a:pt x="19127" y="86190"/>
                </a:lnTo>
                <a:lnTo>
                  <a:pt x="20689" y="89198"/>
                </a:lnTo>
                <a:lnTo>
                  <a:pt x="22722" y="92195"/>
                </a:lnTo>
                <a:lnTo>
                  <a:pt x="25070" y="95186"/>
                </a:lnTo>
                <a:lnTo>
                  <a:pt x="27627" y="98172"/>
                </a:lnTo>
                <a:lnTo>
                  <a:pt x="30325" y="101154"/>
                </a:lnTo>
                <a:lnTo>
                  <a:pt x="33115" y="103143"/>
                </a:lnTo>
                <a:lnTo>
                  <a:pt x="35967" y="104468"/>
                </a:lnTo>
                <a:lnTo>
                  <a:pt x="38861" y="105352"/>
                </a:lnTo>
                <a:lnTo>
                  <a:pt x="41782" y="106933"/>
                </a:lnTo>
                <a:lnTo>
                  <a:pt x="44722" y="108980"/>
                </a:lnTo>
                <a:lnTo>
                  <a:pt x="53578" y="116049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SMARTInkAnnotation60"/>
          <p:cNvSpPr/>
          <p:nvPr/>
        </p:nvSpPr>
        <p:spPr>
          <a:xfrm>
            <a:off x="3777412" y="1500296"/>
            <a:ext cx="89096" cy="178486"/>
          </a:xfrm>
          <a:custGeom>
            <a:avLst/>
            <a:gdLst/>
            <a:ahLst/>
            <a:cxnLst/>
            <a:rect l="0" t="0" r="0" b="0"/>
            <a:pathLst>
              <a:path w="89096" h="178486">
                <a:moveTo>
                  <a:pt x="71283" y="8821"/>
                </a:moveTo>
                <a:lnTo>
                  <a:pt x="66542" y="8821"/>
                </a:lnTo>
                <a:lnTo>
                  <a:pt x="65146" y="7829"/>
                </a:lnTo>
                <a:lnTo>
                  <a:pt x="64215" y="6175"/>
                </a:lnTo>
                <a:lnTo>
                  <a:pt x="63595" y="4080"/>
                </a:lnTo>
                <a:lnTo>
                  <a:pt x="62188" y="2684"/>
                </a:lnTo>
                <a:lnTo>
                  <a:pt x="60259" y="1753"/>
                </a:lnTo>
                <a:lnTo>
                  <a:pt x="57981" y="1132"/>
                </a:lnTo>
                <a:lnTo>
                  <a:pt x="55469" y="719"/>
                </a:lnTo>
                <a:lnTo>
                  <a:pt x="52803" y="443"/>
                </a:lnTo>
                <a:lnTo>
                  <a:pt x="50033" y="259"/>
                </a:lnTo>
                <a:lnTo>
                  <a:pt x="47195" y="136"/>
                </a:lnTo>
                <a:lnTo>
                  <a:pt x="41395" y="0"/>
                </a:lnTo>
                <a:lnTo>
                  <a:pt x="38459" y="956"/>
                </a:lnTo>
                <a:lnTo>
                  <a:pt x="35510" y="2585"/>
                </a:lnTo>
                <a:lnTo>
                  <a:pt x="32551" y="4664"/>
                </a:lnTo>
                <a:lnTo>
                  <a:pt x="29587" y="7042"/>
                </a:lnTo>
                <a:lnTo>
                  <a:pt x="26618" y="9619"/>
                </a:lnTo>
                <a:lnTo>
                  <a:pt x="23647" y="12329"/>
                </a:lnTo>
                <a:lnTo>
                  <a:pt x="17700" y="17987"/>
                </a:lnTo>
                <a:lnTo>
                  <a:pt x="5798" y="29703"/>
                </a:lnTo>
                <a:lnTo>
                  <a:pt x="3814" y="32664"/>
                </a:lnTo>
                <a:lnTo>
                  <a:pt x="2491" y="35631"/>
                </a:lnTo>
                <a:lnTo>
                  <a:pt x="1609" y="38600"/>
                </a:lnTo>
                <a:lnTo>
                  <a:pt x="1021" y="41572"/>
                </a:lnTo>
                <a:lnTo>
                  <a:pt x="629" y="44546"/>
                </a:lnTo>
                <a:lnTo>
                  <a:pt x="368" y="47520"/>
                </a:lnTo>
                <a:lnTo>
                  <a:pt x="194" y="50495"/>
                </a:lnTo>
                <a:lnTo>
                  <a:pt x="0" y="56447"/>
                </a:lnTo>
                <a:lnTo>
                  <a:pt x="941" y="59423"/>
                </a:lnTo>
                <a:lnTo>
                  <a:pt x="2560" y="62399"/>
                </a:lnTo>
                <a:lnTo>
                  <a:pt x="4632" y="65376"/>
                </a:lnTo>
                <a:lnTo>
                  <a:pt x="7005" y="68352"/>
                </a:lnTo>
                <a:lnTo>
                  <a:pt x="9580" y="71329"/>
                </a:lnTo>
                <a:lnTo>
                  <a:pt x="12288" y="74305"/>
                </a:lnTo>
                <a:lnTo>
                  <a:pt x="16078" y="77282"/>
                </a:lnTo>
                <a:lnTo>
                  <a:pt x="20589" y="80258"/>
                </a:lnTo>
                <a:lnTo>
                  <a:pt x="25581" y="83235"/>
                </a:lnTo>
                <a:lnTo>
                  <a:pt x="29901" y="87204"/>
                </a:lnTo>
                <a:lnTo>
                  <a:pt x="33773" y="91834"/>
                </a:lnTo>
                <a:lnTo>
                  <a:pt x="37347" y="96905"/>
                </a:lnTo>
                <a:lnTo>
                  <a:pt x="41714" y="101278"/>
                </a:lnTo>
                <a:lnTo>
                  <a:pt x="46609" y="105185"/>
                </a:lnTo>
                <a:lnTo>
                  <a:pt x="51857" y="108783"/>
                </a:lnTo>
                <a:lnTo>
                  <a:pt x="56348" y="112173"/>
                </a:lnTo>
                <a:lnTo>
                  <a:pt x="60334" y="115425"/>
                </a:lnTo>
                <a:lnTo>
                  <a:pt x="63984" y="118586"/>
                </a:lnTo>
                <a:lnTo>
                  <a:pt x="67409" y="121685"/>
                </a:lnTo>
                <a:lnTo>
                  <a:pt x="73861" y="127774"/>
                </a:lnTo>
                <a:lnTo>
                  <a:pt x="87343" y="140992"/>
                </a:lnTo>
                <a:lnTo>
                  <a:pt x="87943" y="142576"/>
                </a:lnTo>
                <a:lnTo>
                  <a:pt x="88609" y="146981"/>
                </a:lnTo>
                <a:lnTo>
                  <a:pt x="88905" y="152246"/>
                </a:lnTo>
                <a:lnTo>
                  <a:pt x="89095" y="158970"/>
                </a:lnTo>
                <a:lnTo>
                  <a:pt x="86475" y="162536"/>
                </a:lnTo>
                <a:lnTo>
                  <a:pt x="84388" y="164876"/>
                </a:lnTo>
                <a:lnTo>
                  <a:pt x="82003" y="166435"/>
                </a:lnTo>
                <a:lnTo>
                  <a:pt x="79422" y="167475"/>
                </a:lnTo>
                <a:lnTo>
                  <a:pt x="76709" y="168169"/>
                </a:lnTo>
                <a:lnTo>
                  <a:pt x="73908" y="169623"/>
                </a:lnTo>
                <a:lnTo>
                  <a:pt x="71048" y="171585"/>
                </a:lnTo>
                <a:lnTo>
                  <a:pt x="68150" y="173885"/>
                </a:lnTo>
                <a:lnTo>
                  <a:pt x="65225" y="175418"/>
                </a:lnTo>
                <a:lnTo>
                  <a:pt x="62283" y="176440"/>
                </a:lnTo>
                <a:lnTo>
                  <a:pt x="59330" y="177122"/>
                </a:lnTo>
                <a:lnTo>
                  <a:pt x="56369" y="177576"/>
                </a:lnTo>
                <a:lnTo>
                  <a:pt x="53403" y="177879"/>
                </a:lnTo>
                <a:lnTo>
                  <a:pt x="50433" y="178081"/>
                </a:lnTo>
                <a:lnTo>
                  <a:pt x="47461" y="178216"/>
                </a:lnTo>
                <a:lnTo>
                  <a:pt x="35564" y="178485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MARTInkAnnotation61"/>
          <p:cNvSpPr/>
          <p:nvPr/>
        </p:nvSpPr>
        <p:spPr>
          <a:xfrm>
            <a:off x="3947066" y="1410890"/>
            <a:ext cx="53435" cy="258962"/>
          </a:xfrm>
          <a:custGeom>
            <a:avLst/>
            <a:gdLst/>
            <a:ahLst/>
            <a:cxnLst/>
            <a:rect l="0" t="0" r="0" b="0"/>
            <a:pathLst>
              <a:path w="53435" h="258962">
                <a:moveTo>
                  <a:pt x="53434" y="0"/>
                </a:moveTo>
                <a:lnTo>
                  <a:pt x="48693" y="4741"/>
                </a:lnTo>
                <a:lnTo>
                  <a:pt x="47297" y="7129"/>
                </a:lnTo>
                <a:lnTo>
                  <a:pt x="45745" y="12429"/>
                </a:lnTo>
                <a:lnTo>
                  <a:pt x="45055" y="18092"/>
                </a:lnTo>
                <a:lnTo>
                  <a:pt x="44871" y="20991"/>
                </a:lnTo>
                <a:lnTo>
                  <a:pt x="43757" y="24908"/>
                </a:lnTo>
                <a:lnTo>
                  <a:pt x="42022" y="29504"/>
                </a:lnTo>
                <a:lnTo>
                  <a:pt x="39872" y="34552"/>
                </a:lnTo>
                <a:lnTo>
                  <a:pt x="38439" y="39902"/>
                </a:lnTo>
                <a:lnTo>
                  <a:pt x="37484" y="45453"/>
                </a:lnTo>
                <a:lnTo>
                  <a:pt x="36848" y="51138"/>
                </a:lnTo>
                <a:lnTo>
                  <a:pt x="35431" y="56912"/>
                </a:lnTo>
                <a:lnTo>
                  <a:pt x="33494" y="62746"/>
                </a:lnTo>
                <a:lnTo>
                  <a:pt x="31211" y="68620"/>
                </a:lnTo>
                <a:lnTo>
                  <a:pt x="29689" y="74520"/>
                </a:lnTo>
                <a:lnTo>
                  <a:pt x="28674" y="80438"/>
                </a:lnTo>
                <a:lnTo>
                  <a:pt x="27997" y="86368"/>
                </a:lnTo>
                <a:lnTo>
                  <a:pt x="26554" y="93297"/>
                </a:lnTo>
                <a:lnTo>
                  <a:pt x="24600" y="100894"/>
                </a:lnTo>
                <a:lnTo>
                  <a:pt x="22305" y="108934"/>
                </a:lnTo>
                <a:lnTo>
                  <a:pt x="20775" y="117271"/>
                </a:lnTo>
                <a:lnTo>
                  <a:pt x="19755" y="125806"/>
                </a:lnTo>
                <a:lnTo>
                  <a:pt x="19075" y="134472"/>
                </a:lnTo>
                <a:lnTo>
                  <a:pt x="17629" y="142234"/>
                </a:lnTo>
                <a:lnTo>
                  <a:pt x="15673" y="149393"/>
                </a:lnTo>
                <a:lnTo>
                  <a:pt x="5405" y="179881"/>
                </a:lnTo>
                <a:lnTo>
                  <a:pt x="3555" y="187390"/>
                </a:lnTo>
                <a:lnTo>
                  <a:pt x="2322" y="194380"/>
                </a:lnTo>
                <a:lnTo>
                  <a:pt x="1499" y="201024"/>
                </a:lnTo>
                <a:lnTo>
                  <a:pt x="952" y="207438"/>
                </a:lnTo>
                <a:lnTo>
                  <a:pt x="586" y="213698"/>
                </a:lnTo>
                <a:lnTo>
                  <a:pt x="180" y="225946"/>
                </a:lnTo>
                <a:lnTo>
                  <a:pt x="0" y="238004"/>
                </a:lnTo>
                <a:lnTo>
                  <a:pt x="944" y="243005"/>
                </a:lnTo>
                <a:lnTo>
                  <a:pt x="2566" y="247332"/>
                </a:lnTo>
                <a:lnTo>
                  <a:pt x="8785" y="258961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MARTInkAnnotation62"/>
          <p:cNvSpPr/>
          <p:nvPr/>
        </p:nvSpPr>
        <p:spPr>
          <a:xfrm>
            <a:off x="3920132" y="1535906"/>
            <a:ext cx="89298" cy="17860"/>
          </a:xfrm>
          <a:custGeom>
            <a:avLst/>
            <a:gdLst/>
            <a:ahLst/>
            <a:cxnLst/>
            <a:rect l="0" t="0" r="0" b="0"/>
            <a:pathLst>
              <a:path w="89298" h="17860">
                <a:moveTo>
                  <a:pt x="0" y="17859"/>
                </a:moveTo>
                <a:lnTo>
                  <a:pt x="4741" y="17859"/>
                </a:lnTo>
                <a:lnTo>
                  <a:pt x="7130" y="16867"/>
                </a:lnTo>
                <a:lnTo>
                  <a:pt x="9714" y="15213"/>
                </a:lnTo>
                <a:lnTo>
                  <a:pt x="12429" y="13119"/>
                </a:lnTo>
                <a:lnTo>
                  <a:pt x="16224" y="11722"/>
                </a:lnTo>
                <a:lnTo>
                  <a:pt x="20738" y="10791"/>
                </a:lnTo>
                <a:lnTo>
                  <a:pt x="25731" y="10171"/>
                </a:lnTo>
                <a:lnTo>
                  <a:pt x="31045" y="9757"/>
                </a:lnTo>
                <a:lnTo>
                  <a:pt x="36572" y="9481"/>
                </a:lnTo>
                <a:lnTo>
                  <a:pt x="42241" y="9297"/>
                </a:lnTo>
                <a:lnTo>
                  <a:pt x="48004" y="8183"/>
                </a:lnTo>
                <a:lnTo>
                  <a:pt x="53831" y="6447"/>
                </a:lnTo>
                <a:lnTo>
                  <a:pt x="59700" y="4298"/>
                </a:lnTo>
                <a:lnTo>
                  <a:pt x="64605" y="2865"/>
                </a:lnTo>
                <a:lnTo>
                  <a:pt x="68867" y="1910"/>
                </a:lnTo>
                <a:lnTo>
                  <a:pt x="72701" y="1273"/>
                </a:lnTo>
                <a:lnTo>
                  <a:pt x="76248" y="849"/>
                </a:lnTo>
                <a:lnTo>
                  <a:pt x="79606" y="566"/>
                </a:lnTo>
                <a:lnTo>
                  <a:pt x="89297" y="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2973585" y="1366242"/>
            <a:ext cx="2647" cy="1"/>
          </a:xfrm>
          <a:custGeom>
            <a:avLst/>
            <a:gdLst/>
            <a:ahLst/>
            <a:cxnLst/>
            <a:rect l="0" t="0" r="0" b="0"/>
            <a:pathLst>
              <a:path w="2647" h="1">
                <a:moveTo>
                  <a:pt x="0" y="0"/>
                </a:moveTo>
                <a:lnTo>
                  <a:pt x="2646" y="0"/>
                </a:lnTo>
                <a:close/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SMARTInkAnnotation64"/>
          <p:cNvSpPr/>
          <p:nvPr/>
        </p:nvSpPr>
        <p:spPr>
          <a:xfrm>
            <a:off x="2920008" y="1357421"/>
            <a:ext cx="35719" cy="26671"/>
          </a:xfrm>
          <a:custGeom>
            <a:avLst/>
            <a:gdLst/>
            <a:ahLst/>
            <a:cxnLst/>
            <a:rect l="0" t="0" r="0" b="0"/>
            <a:pathLst>
              <a:path w="35719" h="26671">
                <a:moveTo>
                  <a:pt x="35718" y="8821"/>
                </a:moveTo>
                <a:lnTo>
                  <a:pt x="14469" y="8821"/>
                </a:lnTo>
                <a:lnTo>
                  <a:pt x="12622" y="9813"/>
                </a:lnTo>
                <a:lnTo>
                  <a:pt x="11391" y="11467"/>
                </a:lnTo>
                <a:lnTo>
                  <a:pt x="9415" y="16509"/>
                </a:lnTo>
                <a:lnTo>
                  <a:pt x="8261" y="16923"/>
                </a:lnTo>
                <a:lnTo>
                  <a:pt x="6499" y="17199"/>
                </a:lnTo>
                <a:lnTo>
                  <a:pt x="4333" y="17383"/>
                </a:lnTo>
                <a:lnTo>
                  <a:pt x="2888" y="18497"/>
                </a:lnTo>
                <a:lnTo>
                  <a:pt x="1925" y="20233"/>
                </a:lnTo>
                <a:lnTo>
                  <a:pt x="1283" y="22382"/>
                </a:lnTo>
                <a:lnTo>
                  <a:pt x="1847" y="23815"/>
                </a:lnTo>
                <a:lnTo>
                  <a:pt x="3216" y="24770"/>
                </a:lnTo>
                <a:lnTo>
                  <a:pt x="8595" y="26568"/>
                </a:lnTo>
                <a:lnTo>
                  <a:pt x="9698" y="26606"/>
                </a:lnTo>
                <a:lnTo>
                  <a:pt x="16588" y="26670"/>
                </a:lnTo>
                <a:lnTo>
                  <a:pt x="18004" y="25681"/>
                </a:lnTo>
                <a:lnTo>
                  <a:pt x="19940" y="24030"/>
                </a:lnTo>
                <a:lnTo>
                  <a:pt x="25436" y="18991"/>
                </a:lnTo>
                <a:lnTo>
                  <a:pt x="25887" y="17585"/>
                </a:lnTo>
                <a:lnTo>
                  <a:pt x="26187" y="15656"/>
                </a:lnTo>
                <a:lnTo>
                  <a:pt x="26388" y="13377"/>
                </a:lnTo>
                <a:lnTo>
                  <a:pt x="27513" y="11859"/>
                </a:lnTo>
                <a:lnTo>
                  <a:pt x="29256" y="10846"/>
                </a:lnTo>
                <a:lnTo>
                  <a:pt x="35340" y="8939"/>
                </a:lnTo>
                <a:lnTo>
                  <a:pt x="34474" y="7908"/>
                </a:lnTo>
                <a:lnTo>
                  <a:pt x="32904" y="6228"/>
                </a:lnTo>
                <a:lnTo>
                  <a:pt x="27996" y="1143"/>
                </a:lnTo>
                <a:lnTo>
                  <a:pt x="26602" y="726"/>
                </a:lnTo>
                <a:lnTo>
                  <a:pt x="24680" y="447"/>
                </a:lnTo>
                <a:lnTo>
                  <a:pt x="19206" y="1"/>
                </a:lnTo>
                <a:lnTo>
                  <a:pt x="17765" y="956"/>
                </a:lnTo>
                <a:lnTo>
                  <a:pt x="15812" y="2586"/>
                </a:lnTo>
                <a:lnTo>
                  <a:pt x="13517" y="4664"/>
                </a:lnTo>
                <a:lnTo>
                  <a:pt x="10996" y="6050"/>
                </a:lnTo>
                <a:lnTo>
                  <a:pt x="8322" y="6973"/>
                </a:lnTo>
                <a:lnTo>
                  <a:pt x="5" y="8820"/>
                </a:lnTo>
                <a:lnTo>
                  <a:pt x="0" y="8820"/>
                </a:lnTo>
                <a:lnTo>
                  <a:pt x="4740" y="8821"/>
                </a:lnTo>
                <a:lnTo>
                  <a:pt x="6136" y="7829"/>
                </a:lnTo>
                <a:lnTo>
                  <a:pt x="7067" y="6175"/>
                </a:lnTo>
                <a:lnTo>
                  <a:pt x="8561" y="1132"/>
                </a:lnTo>
                <a:lnTo>
                  <a:pt x="9676" y="719"/>
                </a:lnTo>
                <a:lnTo>
                  <a:pt x="11411" y="443"/>
                </a:lnTo>
                <a:lnTo>
                  <a:pt x="13561" y="259"/>
                </a:lnTo>
                <a:lnTo>
                  <a:pt x="14001" y="136"/>
                </a:lnTo>
                <a:lnTo>
                  <a:pt x="13303" y="55"/>
                </a:lnTo>
                <a:lnTo>
                  <a:pt x="11845" y="0"/>
                </a:lnTo>
                <a:lnTo>
                  <a:pt x="10873" y="956"/>
                </a:lnTo>
                <a:lnTo>
                  <a:pt x="10225" y="2585"/>
                </a:lnTo>
                <a:lnTo>
                  <a:pt x="8929" y="8821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MARTInkAnnotation65"/>
          <p:cNvSpPr/>
          <p:nvPr/>
        </p:nvSpPr>
        <p:spPr>
          <a:xfrm>
            <a:off x="2500312" y="2018109"/>
            <a:ext cx="375048" cy="26681"/>
          </a:xfrm>
          <a:custGeom>
            <a:avLst/>
            <a:gdLst/>
            <a:ahLst/>
            <a:cxnLst/>
            <a:rect l="0" t="0" r="0" b="0"/>
            <a:pathLst>
              <a:path w="375048" h="26681">
                <a:moveTo>
                  <a:pt x="0" y="0"/>
                </a:moveTo>
                <a:lnTo>
                  <a:pt x="8562" y="0"/>
                </a:lnTo>
                <a:lnTo>
                  <a:pt x="9677" y="992"/>
                </a:lnTo>
                <a:lnTo>
                  <a:pt x="13561" y="4740"/>
                </a:lnTo>
                <a:lnTo>
                  <a:pt x="15986" y="6137"/>
                </a:lnTo>
                <a:lnTo>
                  <a:pt x="18595" y="7068"/>
                </a:lnTo>
                <a:lnTo>
                  <a:pt x="25170" y="8562"/>
                </a:lnTo>
                <a:lnTo>
                  <a:pt x="31050" y="8820"/>
                </a:lnTo>
                <a:lnTo>
                  <a:pt x="34591" y="9849"/>
                </a:lnTo>
                <a:lnTo>
                  <a:pt x="38936" y="11527"/>
                </a:lnTo>
                <a:lnTo>
                  <a:pt x="43816" y="13638"/>
                </a:lnTo>
                <a:lnTo>
                  <a:pt x="48063" y="15045"/>
                </a:lnTo>
                <a:lnTo>
                  <a:pt x="51885" y="15983"/>
                </a:lnTo>
                <a:lnTo>
                  <a:pt x="55426" y="16608"/>
                </a:lnTo>
                <a:lnTo>
                  <a:pt x="62006" y="17303"/>
                </a:lnTo>
                <a:lnTo>
                  <a:pt x="69230" y="17612"/>
                </a:lnTo>
                <a:lnTo>
                  <a:pt x="91003" y="17827"/>
                </a:lnTo>
                <a:lnTo>
                  <a:pt x="122450" y="17857"/>
                </a:lnTo>
                <a:lnTo>
                  <a:pt x="128266" y="18849"/>
                </a:lnTo>
                <a:lnTo>
                  <a:pt x="134128" y="20504"/>
                </a:lnTo>
                <a:lnTo>
                  <a:pt x="140020" y="22599"/>
                </a:lnTo>
                <a:lnTo>
                  <a:pt x="145933" y="23996"/>
                </a:lnTo>
                <a:lnTo>
                  <a:pt x="151859" y="24926"/>
                </a:lnTo>
                <a:lnTo>
                  <a:pt x="157794" y="25547"/>
                </a:lnTo>
                <a:lnTo>
                  <a:pt x="163735" y="25961"/>
                </a:lnTo>
                <a:lnTo>
                  <a:pt x="169680" y="26237"/>
                </a:lnTo>
                <a:lnTo>
                  <a:pt x="181578" y="26544"/>
                </a:lnTo>
                <a:lnTo>
                  <a:pt x="193480" y="26680"/>
                </a:lnTo>
                <a:lnTo>
                  <a:pt x="199432" y="25724"/>
                </a:lnTo>
                <a:lnTo>
                  <a:pt x="205384" y="24095"/>
                </a:lnTo>
                <a:lnTo>
                  <a:pt x="211337" y="22016"/>
                </a:lnTo>
                <a:lnTo>
                  <a:pt x="217290" y="20631"/>
                </a:lnTo>
                <a:lnTo>
                  <a:pt x="223243" y="19707"/>
                </a:lnTo>
                <a:lnTo>
                  <a:pt x="229196" y="19091"/>
                </a:lnTo>
                <a:lnTo>
                  <a:pt x="235148" y="18680"/>
                </a:lnTo>
                <a:lnTo>
                  <a:pt x="241102" y="18407"/>
                </a:lnTo>
                <a:lnTo>
                  <a:pt x="253008" y="18102"/>
                </a:lnTo>
                <a:lnTo>
                  <a:pt x="375047" y="17859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MARTInkAnnotation66"/>
          <p:cNvSpPr/>
          <p:nvPr/>
        </p:nvSpPr>
        <p:spPr>
          <a:xfrm>
            <a:off x="2786062" y="1955601"/>
            <a:ext cx="123618" cy="178595"/>
          </a:xfrm>
          <a:custGeom>
            <a:avLst/>
            <a:gdLst/>
            <a:ahLst/>
            <a:cxnLst/>
            <a:rect l="0" t="0" r="0" b="0"/>
            <a:pathLst>
              <a:path w="123618" h="178595">
                <a:moveTo>
                  <a:pt x="0" y="0"/>
                </a:moveTo>
                <a:lnTo>
                  <a:pt x="0" y="7689"/>
                </a:lnTo>
                <a:lnTo>
                  <a:pt x="1985" y="9094"/>
                </a:lnTo>
                <a:lnTo>
                  <a:pt x="5292" y="11024"/>
                </a:lnTo>
                <a:lnTo>
                  <a:pt x="9481" y="13302"/>
                </a:lnTo>
                <a:lnTo>
                  <a:pt x="13266" y="15814"/>
                </a:lnTo>
                <a:lnTo>
                  <a:pt x="16781" y="18480"/>
                </a:lnTo>
                <a:lnTo>
                  <a:pt x="20117" y="21250"/>
                </a:lnTo>
                <a:lnTo>
                  <a:pt x="23333" y="23096"/>
                </a:lnTo>
                <a:lnTo>
                  <a:pt x="26470" y="24327"/>
                </a:lnTo>
                <a:lnTo>
                  <a:pt x="29553" y="25148"/>
                </a:lnTo>
                <a:lnTo>
                  <a:pt x="32600" y="25695"/>
                </a:lnTo>
                <a:lnTo>
                  <a:pt x="35624" y="26060"/>
                </a:lnTo>
                <a:lnTo>
                  <a:pt x="38632" y="26303"/>
                </a:lnTo>
                <a:lnTo>
                  <a:pt x="42622" y="27457"/>
                </a:lnTo>
                <a:lnTo>
                  <a:pt x="47266" y="29219"/>
                </a:lnTo>
                <a:lnTo>
                  <a:pt x="52347" y="31385"/>
                </a:lnTo>
                <a:lnTo>
                  <a:pt x="56726" y="32830"/>
                </a:lnTo>
                <a:lnTo>
                  <a:pt x="60638" y="33793"/>
                </a:lnTo>
                <a:lnTo>
                  <a:pt x="64238" y="34435"/>
                </a:lnTo>
                <a:lnTo>
                  <a:pt x="68622" y="35855"/>
                </a:lnTo>
                <a:lnTo>
                  <a:pt x="73530" y="37794"/>
                </a:lnTo>
                <a:lnTo>
                  <a:pt x="78785" y="40079"/>
                </a:lnTo>
                <a:lnTo>
                  <a:pt x="83281" y="41602"/>
                </a:lnTo>
                <a:lnTo>
                  <a:pt x="87271" y="42617"/>
                </a:lnTo>
                <a:lnTo>
                  <a:pt x="90923" y="43295"/>
                </a:lnTo>
                <a:lnTo>
                  <a:pt x="94350" y="44738"/>
                </a:lnTo>
                <a:lnTo>
                  <a:pt x="97626" y="46693"/>
                </a:lnTo>
                <a:lnTo>
                  <a:pt x="100803" y="48988"/>
                </a:lnTo>
                <a:lnTo>
                  <a:pt x="103913" y="50518"/>
                </a:lnTo>
                <a:lnTo>
                  <a:pt x="106979" y="51538"/>
                </a:lnTo>
                <a:lnTo>
                  <a:pt x="114287" y="53175"/>
                </a:lnTo>
                <a:lnTo>
                  <a:pt x="117932" y="56045"/>
                </a:lnTo>
                <a:lnTo>
                  <a:pt x="123617" y="61231"/>
                </a:lnTo>
                <a:lnTo>
                  <a:pt x="123091" y="62649"/>
                </a:lnTo>
                <a:lnTo>
                  <a:pt x="119861" y="66870"/>
                </a:lnTo>
                <a:lnTo>
                  <a:pt x="117204" y="70084"/>
                </a:lnTo>
                <a:lnTo>
                  <a:pt x="113937" y="73482"/>
                </a:lnTo>
                <a:lnTo>
                  <a:pt x="50968" y="136555"/>
                </a:lnTo>
                <a:lnTo>
                  <a:pt x="46877" y="139654"/>
                </a:lnTo>
                <a:lnTo>
                  <a:pt x="42166" y="142712"/>
                </a:lnTo>
                <a:lnTo>
                  <a:pt x="37040" y="145743"/>
                </a:lnTo>
                <a:lnTo>
                  <a:pt x="32631" y="148756"/>
                </a:lnTo>
                <a:lnTo>
                  <a:pt x="28699" y="151757"/>
                </a:lnTo>
                <a:lnTo>
                  <a:pt x="25086" y="154749"/>
                </a:lnTo>
                <a:lnTo>
                  <a:pt x="22677" y="157737"/>
                </a:lnTo>
                <a:lnTo>
                  <a:pt x="21071" y="160720"/>
                </a:lnTo>
                <a:lnTo>
                  <a:pt x="20001" y="163702"/>
                </a:lnTo>
                <a:lnTo>
                  <a:pt x="18295" y="165689"/>
                </a:lnTo>
                <a:lnTo>
                  <a:pt x="16165" y="167014"/>
                </a:lnTo>
                <a:lnTo>
                  <a:pt x="13753" y="167898"/>
                </a:lnTo>
                <a:lnTo>
                  <a:pt x="12145" y="169479"/>
                </a:lnTo>
                <a:lnTo>
                  <a:pt x="11074" y="171525"/>
                </a:lnTo>
                <a:lnTo>
                  <a:pt x="8930" y="178594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SMARTInkAnnotation67"/>
          <p:cNvSpPr/>
          <p:nvPr/>
        </p:nvSpPr>
        <p:spPr>
          <a:xfrm>
            <a:off x="2652117" y="1572028"/>
            <a:ext cx="133935" cy="249629"/>
          </a:xfrm>
          <a:custGeom>
            <a:avLst/>
            <a:gdLst/>
            <a:ahLst/>
            <a:cxnLst/>
            <a:rect l="0" t="0" r="0" b="0"/>
            <a:pathLst>
              <a:path w="133935" h="249629">
                <a:moveTo>
                  <a:pt x="0" y="88893"/>
                </a:moveTo>
                <a:lnTo>
                  <a:pt x="0" y="81205"/>
                </a:lnTo>
                <a:lnTo>
                  <a:pt x="992" y="80791"/>
                </a:lnTo>
                <a:lnTo>
                  <a:pt x="4740" y="80331"/>
                </a:lnTo>
                <a:lnTo>
                  <a:pt x="6137" y="79217"/>
                </a:lnTo>
                <a:lnTo>
                  <a:pt x="7068" y="77481"/>
                </a:lnTo>
                <a:lnTo>
                  <a:pt x="7688" y="75332"/>
                </a:lnTo>
                <a:lnTo>
                  <a:pt x="9094" y="73900"/>
                </a:lnTo>
                <a:lnTo>
                  <a:pt x="11023" y="72944"/>
                </a:lnTo>
                <a:lnTo>
                  <a:pt x="13302" y="72307"/>
                </a:lnTo>
                <a:lnTo>
                  <a:pt x="15813" y="70891"/>
                </a:lnTo>
                <a:lnTo>
                  <a:pt x="18479" y="68954"/>
                </a:lnTo>
                <a:lnTo>
                  <a:pt x="21249" y="66671"/>
                </a:lnTo>
                <a:lnTo>
                  <a:pt x="24088" y="65149"/>
                </a:lnTo>
                <a:lnTo>
                  <a:pt x="26973" y="64134"/>
                </a:lnTo>
                <a:lnTo>
                  <a:pt x="29888" y="63457"/>
                </a:lnTo>
                <a:lnTo>
                  <a:pt x="32824" y="62014"/>
                </a:lnTo>
                <a:lnTo>
                  <a:pt x="35773" y="60060"/>
                </a:lnTo>
                <a:lnTo>
                  <a:pt x="38731" y="57765"/>
                </a:lnTo>
                <a:lnTo>
                  <a:pt x="41696" y="55243"/>
                </a:lnTo>
                <a:lnTo>
                  <a:pt x="44664" y="52569"/>
                </a:lnTo>
                <a:lnTo>
                  <a:pt x="47636" y="49794"/>
                </a:lnTo>
                <a:lnTo>
                  <a:pt x="51601" y="46952"/>
                </a:lnTo>
                <a:lnTo>
                  <a:pt x="56229" y="44065"/>
                </a:lnTo>
                <a:lnTo>
                  <a:pt x="61298" y="41149"/>
                </a:lnTo>
                <a:lnTo>
                  <a:pt x="65670" y="39204"/>
                </a:lnTo>
                <a:lnTo>
                  <a:pt x="69577" y="37908"/>
                </a:lnTo>
                <a:lnTo>
                  <a:pt x="73174" y="37044"/>
                </a:lnTo>
                <a:lnTo>
                  <a:pt x="76563" y="35475"/>
                </a:lnTo>
                <a:lnTo>
                  <a:pt x="79816" y="33438"/>
                </a:lnTo>
                <a:lnTo>
                  <a:pt x="82976" y="31087"/>
                </a:lnTo>
                <a:lnTo>
                  <a:pt x="87067" y="28528"/>
                </a:lnTo>
                <a:lnTo>
                  <a:pt x="91779" y="25829"/>
                </a:lnTo>
                <a:lnTo>
                  <a:pt x="96905" y="23038"/>
                </a:lnTo>
                <a:lnTo>
                  <a:pt x="101314" y="21177"/>
                </a:lnTo>
                <a:lnTo>
                  <a:pt x="105246" y="19937"/>
                </a:lnTo>
                <a:lnTo>
                  <a:pt x="108859" y="19110"/>
                </a:lnTo>
                <a:lnTo>
                  <a:pt x="112260" y="17566"/>
                </a:lnTo>
                <a:lnTo>
                  <a:pt x="115520" y="15545"/>
                </a:lnTo>
                <a:lnTo>
                  <a:pt x="123140" y="9913"/>
                </a:lnTo>
                <a:lnTo>
                  <a:pt x="126828" y="6496"/>
                </a:lnTo>
                <a:lnTo>
                  <a:pt x="133528" y="0"/>
                </a:lnTo>
                <a:lnTo>
                  <a:pt x="133909" y="7320"/>
                </a:lnTo>
                <a:lnTo>
                  <a:pt x="133934" y="12909"/>
                </a:lnTo>
                <a:lnTo>
                  <a:pt x="132946" y="15417"/>
                </a:lnTo>
                <a:lnTo>
                  <a:pt x="129201" y="20849"/>
                </a:lnTo>
                <a:lnTo>
                  <a:pt x="126876" y="26571"/>
                </a:lnTo>
                <a:lnTo>
                  <a:pt x="125842" y="33413"/>
                </a:lnTo>
                <a:lnTo>
                  <a:pt x="125567" y="38016"/>
                </a:lnTo>
                <a:lnTo>
                  <a:pt x="125383" y="43069"/>
                </a:lnTo>
                <a:lnTo>
                  <a:pt x="124268" y="47430"/>
                </a:lnTo>
                <a:lnTo>
                  <a:pt x="120384" y="54921"/>
                </a:lnTo>
                <a:lnTo>
                  <a:pt x="118951" y="59300"/>
                </a:lnTo>
                <a:lnTo>
                  <a:pt x="117996" y="64203"/>
                </a:lnTo>
                <a:lnTo>
                  <a:pt x="117359" y="69457"/>
                </a:lnTo>
                <a:lnTo>
                  <a:pt x="116934" y="74943"/>
                </a:lnTo>
                <a:lnTo>
                  <a:pt x="116652" y="80586"/>
                </a:lnTo>
                <a:lnTo>
                  <a:pt x="116463" y="86332"/>
                </a:lnTo>
                <a:lnTo>
                  <a:pt x="115345" y="92146"/>
                </a:lnTo>
                <a:lnTo>
                  <a:pt x="113608" y="98007"/>
                </a:lnTo>
                <a:lnTo>
                  <a:pt x="111457" y="103899"/>
                </a:lnTo>
                <a:lnTo>
                  <a:pt x="110023" y="108819"/>
                </a:lnTo>
                <a:lnTo>
                  <a:pt x="109068" y="113091"/>
                </a:lnTo>
                <a:lnTo>
                  <a:pt x="108431" y="116931"/>
                </a:lnTo>
                <a:lnTo>
                  <a:pt x="108006" y="121476"/>
                </a:lnTo>
                <a:lnTo>
                  <a:pt x="107722" y="126490"/>
                </a:lnTo>
                <a:lnTo>
                  <a:pt x="107533" y="131817"/>
                </a:lnTo>
                <a:lnTo>
                  <a:pt x="106416" y="137353"/>
                </a:lnTo>
                <a:lnTo>
                  <a:pt x="104678" y="143028"/>
                </a:lnTo>
                <a:lnTo>
                  <a:pt x="102528" y="148796"/>
                </a:lnTo>
                <a:lnTo>
                  <a:pt x="101094" y="154625"/>
                </a:lnTo>
                <a:lnTo>
                  <a:pt x="100138" y="160496"/>
                </a:lnTo>
                <a:lnTo>
                  <a:pt x="99501" y="166394"/>
                </a:lnTo>
                <a:lnTo>
                  <a:pt x="99076" y="172310"/>
                </a:lnTo>
                <a:lnTo>
                  <a:pt x="98792" y="178239"/>
                </a:lnTo>
                <a:lnTo>
                  <a:pt x="98478" y="190118"/>
                </a:lnTo>
                <a:lnTo>
                  <a:pt x="98259" y="215125"/>
                </a:lnTo>
                <a:lnTo>
                  <a:pt x="97256" y="219680"/>
                </a:lnTo>
                <a:lnTo>
                  <a:pt x="95595" y="224702"/>
                </a:lnTo>
                <a:lnTo>
                  <a:pt x="93496" y="230034"/>
                </a:lnTo>
                <a:lnTo>
                  <a:pt x="92096" y="234581"/>
                </a:lnTo>
                <a:lnTo>
                  <a:pt x="91163" y="238604"/>
                </a:lnTo>
                <a:lnTo>
                  <a:pt x="89297" y="249628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SMARTInkAnnotation68"/>
          <p:cNvSpPr/>
          <p:nvPr/>
        </p:nvSpPr>
        <p:spPr>
          <a:xfrm>
            <a:off x="2966053" y="1848601"/>
            <a:ext cx="159338" cy="249753"/>
          </a:xfrm>
          <a:custGeom>
            <a:avLst/>
            <a:gdLst/>
            <a:ahLst/>
            <a:cxnLst/>
            <a:rect l="0" t="0" r="0" b="0"/>
            <a:pathLst>
              <a:path w="159338" h="249753">
                <a:moveTo>
                  <a:pt x="141478" y="62352"/>
                </a:moveTo>
                <a:lnTo>
                  <a:pt x="141478" y="92240"/>
                </a:lnTo>
                <a:lnTo>
                  <a:pt x="142470" y="94183"/>
                </a:lnTo>
                <a:lnTo>
                  <a:pt x="144124" y="95479"/>
                </a:lnTo>
                <a:lnTo>
                  <a:pt x="146219" y="96343"/>
                </a:lnTo>
                <a:lnTo>
                  <a:pt x="147615" y="97911"/>
                </a:lnTo>
                <a:lnTo>
                  <a:pt x="148546" y="99948"/>
                </a:lnTo>
                <a:lnTo>
                  <a:pt x="150299" y="106587"/>
                </a:lnTo>
                <a:lnTo>
                  <a:pt x="150398" y="99276"/>
                </a:lnTo>
                <a:lnTo>
                  <a:pt x="150405" y="93687"/>
                </a:lnTo>
                <a:lnTo>
                  <a:pt x="151398" y="91180"/>
                </a:lnTo>
                <a:lnTo>
                  <a:pt x="155147" y="85747"/>
                </a:lnTo>
                <a:lnTo>
                  <a:pt x="158095" y="81851"/>
                </a:lnTo>
                <a:lnTo>
                  <a:pt x="158785" y="75648"/>
                </a:lnTo>
                <a:lnTo>
                  <a:pt x="159092" y="67269"/>
                </a:lnTo>
                <a:lnTo>
                  <a:pt x="159228" y="60238"/>
                </a:lnTo>
                <a:lnTo>
                  <a:pt x="158272" y="55982"/>
                </a:lnTo>
                <a:lnTo>
                  <a:pt x="156643" y="51159"/>
                </a:lnTo>
                <a:lnTo>
                  <a:pt x="154565" y="45961"/>
                </a:lnTo>
                <a:lnTo>
                  <a:pt x="152186" y="41503"/>
                </a:lnTo>
                <a:lnTo>
                  <a:pt x="149609" y="37538"/>
                </a:lnTo>
                <a:lnTo>
                  <a:pt x="146898" y="33903"/>
                </a:lnTo>
                <a:lnTo>
                  <a:pt x="144099" y="30487"/>
                </a:lnTo>
                <a:lnTo>
                  <a:pt x="141241" y="27218"/>
                </a:lnTo>
                <a:lnTo>
                  <a:pt x="138344" y="24047"/>
                </a:lnTo>
                <a:lnTo>
                  <a:pt x="132478" y="17877"/>
                </a:lnTo>
                <a:lnTo>
                  <a:pt x="120628" y="5831"/>
                </a:lnTo>
                <a:lnTo>
                  <a:pt x="116664" y="3835"/>
                </a:lnTo>
                <a:lnTo>
                  <a:pt x="112037" y="2505"/>
                </a:lnTo>
                <a:lnTo>
                  <a:pt x="106968" y="1618"/>
                </a:lnTo>
                <a:lnTo>
                  <a:pt x="102596" y="1026"/>
                </a:lnTo>
                <a:lnTo>
                  <a:pt x="98690" y="632"/>
                </a:lnTo>
                <a:lnTo>
                  <a:pt x="95093" y="370"/>
                </a:lnTo>
                <a:lnTo>
                  <a:pt x="91703" y="194"/>
                </a:lnTo>
                <a:lnTo>
                  <a:pt x="85290" y="0"/>
                </a:lnTo>
                <a:lnTo>
                  <a:pt x="81199" y="940"/>
                </a:lnTo>
                <a:lnTo>
                  <a:pt x="76487" y="2559"/>
                </a:lnTo>
                <a:lnTo>
                  <a:pt x="71362" y="4631"/>
                </a:lnTo>
                <a:lnTo>
                  <a:pt x="65960" y="7996"/>
                </a:lnTo>
                <a:lnTo>
                  <a:pt x="60375" y="12224"/>
                </a:lnTo>
                <a:lnTo>
                  <a:pt x="54667" y="17027"/>
                </a:lnTo>
                <a:lnTo>
                  <a:pt x="49869" y="22213"/>
                </a:lnTo>
                <a:lnTo>
                  <a:pt x="45679" y="27655"/>
                </a:lnTo>
                <a:lnTo>
                  <a:pt x="41893" y="33268"/>
                </a:lnTo>
                <a:lnTo>
                  <a:pt x="38377" y="38001"/>
                </a:lnTo>
                <a:lnTo>
                  <a:pt x="35041" y="42149"/>
                </a:lnTo>
                <a:lnTo>
                  <a:pt x="31825" y="45907"/>
                </a:lnTo>
                <a:lnTo>
                  <a:pt x="28688" y="51389"/>
                </a:lnTo>
                <a:lnTo>
                  <a:pt x="25605" y="58019"/>
                </a:lnTo>
                <a:lnTo>
                  <a:pt x="22557" y="65417"/>
                </a:lnTo>
                <a:lnTo>
                  <a:pt x="19533" y="72332"/>
                </a:lnTo>
                <a:lnTo>
                  <a:pt x="13528" y="85308"/>
                </a:lnTo>
                <a:lnTo>
                  <a:pt x="11529" y="91547"/>
                </a:lnTo>
                <a:lnTo>
                  <a:pt x="10197" y="97690"/>
                </a:lnTo>
                <a:lnTo>
                  <a:pt x="9309" y="103770"/>
                </a:lnTo>
                <a:lnTo>
                  <a:pt x="7725" y="109808"/>
                </a:lnTo>
                <a:lnTo>
                  <a:pt x="5676" y="115817"/>
                </a:lnTo>
                <a:lnTo>
                  <a:pt x="3318" y="121808"/>
                </a:lnTo>
                <a:lnTo>
                  <a:pt x="1747" y="128778"/>
                </a:lnTo>
                <a:lnTo>
                  <a:pt x="699" y="136402"/>
                </a:lnTo>
                <a:lnTo>
                  <a:pt x="0" y="144461"/>
                </a:lnTo>
                <a:lnTo>
                  <a:pt x="526" y="151818"/>
                </a:lnTo>
                <a:lnTo>
                  <a:pt x="1870" y="158706"/>
                </a:lnTo>
                <a:lnTo>
                  <a:pt x="3757" y="165284"/>
                </a:lnTo>
                <a:lnTo>
                  <a:pt x="5016" y="171653"/>
                </a:lnTo>
                <a:lnTo>
                  <a:pt x="5855" y="177883"/>
                </a:lnTo>
                <a:lnTo>
                  <a:pt x="6414" y="184021"/>
                </a:lnTo>
                <a:lnTo>
                  <a:pt x="7779" y="190097"/>
                </a:lnTo>
                <a:lnTo>
                  <a:pt x="9681" y="196133"/>
                </a:lnTo>
                <a:lnTo>
                  <a:pt x="11941" y="202141"/>
                </a:lnTo>
                <a:lnTo>
                  <a:pt x="14441" y="207138"/>
                </a:lnTo>
                <a:lnTo>
                  <a:pt x="17099" y="211462"/>
                </a:lnTo>
                <a:lnTo>
                  <a:pt x="19863" y="215336"/>
                </a:lnTo>
                <a:lnTo>
                  <a:pt x="22698" y="218912"/>
                </a:lnTo>
                <a:lnTo>
                  <a:pt x="25581" y="222288"/>
                </a:lnTo>
                <a:lnTo>
                  <a:pt x="28494" y="225531"/>
                </a:lnTo>
                <a:lnTo>
                  <a:pt x="32421" y="228684"/>
                </a:lnTo>
                <a:lnTo>
                  <a:pt x="37023" y="231779"/>
                </a:lnTo>
                <a:lnTo>
                  <a:pt x="42076" y="234835"/>
                </a:lnTo>
                <a:lnTo>
                  <a:pt x="46436" y="236872"/>
                </a:lnTo>
                <a:lnTo>
                  <a:pt x="50335" y="238230"/>
                </a:lnTo>
                <a:lnTo>
                  <a:pt x="53927" y="239135"/>
                </a:lnTo>
                <a:lnTo>
                  <a:pt x="59298" y="240730"/>
                </a:lnTo>
                <a:lnTo>
                  <a:pt x="73204" y="245150"/>
                </a:lnTo>
                <a:lnTo>
                  <a:pt x="80087" y="246725"/>
                </a:lnTo>
                <a:lnTo>
                  <a:pt x="86660" y="247775"/>
                </a:lnTo>
                <a:lnTo>
                  <a:pt x="93026" y="248475"/>
                </a:lnTo>
                <a:lnTo>
                  <a:pt x="100247" y="248942"/>
                </a:lnTo>
                <a:lnTo>
                  <a:pt x="108038" y="249253"/>
                </a:lnTo>
                <a:lnTo>
                  <a:pt x="130577" y="249691"/>
                </a:lnTo>
                <a:lnTo>
                  <a:pt x="137187" y="249752"/>
                </a:lnTo>
                <a:lnTo>
                  <a:pt x="142587" y="248801"/>
                </a:lnTo>
                <a:lnTo>
                  <a:pt x="147177" y="247175"/>
                </a:lnTo>
                <a:lnTo>
                  <a:pt x="159337" y="240945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SMARTInkAnnotation69"/>
          <p:cNvSpPr/>
          <p:nvPr/>
        </p:nvSpPr>
        <p:spPr>
          <a:xfrm>
            <a:off x="3241476" y="1830585"/>
            <a:ext cx="17860" cy="241103"/>
          </a:xfrm>
          <a:custGeom>
            <a:avLst/>
            <a:gdLst/>
            <a:ahLst/>
            <a:cxnLst/>
            <a:rect l="0" t="0" r="0" b="0"/>
            <a:pathLst>
              <a:path w="17860" h="241103">
                <a:moveTo>
                  <a:pt x="17859" y="0"/>
                </a:moveTo>
                <a:lnTo>
                  <a:pt x="17859" y="113038"/>
                </a:lnTo>
                <a:lnTo>
                  <a:pt x="16868" y="119015"/>
                </a:lnTo>
                <a:lnTo>
                  <a:pt x="15213" y="124984"/>
                </a:lnTo>
                <a:lnTo>
                  <a:pt x="13119" y="130948"/>
                </a:lnTo>
                <a:lnTo>
                  <a:pt x="11723" y="136908"/>
                </a:lnTo>
                <a:lnTo>
                  <a:pt x="10792" y="142866"/>
                </a:lnTo>
                <a:lnTo>
                  <a:pt x="10171" y="148822"/>
                </a:lnTo>
                <a:lnTo>
                  <a:pt x="9757" y="154778"/>
                </a:lnTo>
                <a:lnTo>
                  <a:pt x="9481" y="160732"/>
                </a:lnTo>
                <a:lnTo>
                  <a:pt x="9093" y="175948"/>
                </a:lnTo>
                <a:lnTo>
                  <a:pt x="9039" y="179806"/>
                </a:lnTo>
                <a:lnTo>
                  <a:pt x="8010" y="184363"/>
                </a:lnTo>
                <a:lnTo>
                  <a:pt x="6332" y="189386"/>
                </a:lnTo>
                <a:lnTo>
                  <a:pt x="4222" y="194718"/>
                </a:lnTo>
                <a:lnTo>
                  <a:pt x="2814" y="199265"/>
                </a:lnTo>
                <a:lnTo>
                  <a:pt x="1876" y="203289"/>
                </a:lnTo>
                <a:lnTo>
                  <a:pt x="1251" y="206964"/>
                </a:lnTo>
                <a:lnTo>
                  <a:pt x="834" y="210406"/>
                </a:lnTo>
                <a:lnTo>
                  <a:pt x="371" y="216876"/>
                </a:lnTo>
                <a:lnTo>
                  <a:pt x="165" y="223059"/>
                </a:lnTo>
                <a:lnTo>
                  <a:pt x="22" y="231964"/>
                </a:lnTo>
                <a:lnTo>
                  <a:pt x="0" y="241102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SMARTInkAnnotation70"/>
          <p:cNvSpPr/>
          <p:nvPr/>
        </p:nvSpPr>
        <p:spPr>
          <a:xfrm>
            <a:off x="3321879" y="1937742"/>
            <a:ext cx="115518" cy="115961"/>
          </a:xfrm>
          <a:custGeom>
            <a:avLst/>
            <a:gdLst/>
            <a:ahLst/>
            <a:cxnLst/>
            <a:rect l="0" t="0" r="0" b="0"/>
            <a:pathLst>
              <a:path w="115518" h="115961">
                <a:moveTo>
                  <a:pt x="17824" y="8929"/>
                </a:moveTo>
                <a:lnTo>
                  <a:pt x="17824" y="13670"/>
                </a:lnTo>
                <a:lnTo>
                  <a:pt x="16832" y="15066"/>
                </a:lnTo>
                <a:lnTo>
                  <a:pt x="15178" y="15997"/>
                </a:lnTo>
                <a:lnTo>
                  <a:pt x="13083" y="16618"/>
                </a:lnTo>
                <a:lnTo>
                  <a:pt x="11687" y="18024"/>
                </a:lnTo>
                <a:lnTo>
                  <a:pt x="10756" y="19953"/>
                </a:lnTo>
                <a:lnTo>
                  <a:pt x="10135" y="22232"/>
                </a:lnTo>
                <a:lnTo>
                  <a:pt x="8729" y="25735"/>
                </a:lnTo>
                <a:lnTo>
                  <a:pt x="6800" y="30055"/>
                </a:lnTo>
                <a:lnTo>
                  <a:pt x="4521" y="34919"/>
                </a:lnTo>
                <a:lnTo>
                  <a:pt x="3002" y="39154"/>
                </a:lnTo>
                <a:lnTo>
                  <a:pt x="1990" y="42970"/>
                </a:lnTo>
                <a:lnTo>
                  <a:pt x="1315" y="46506"/>
                </a:lnTo>
                <a:lnTo>
                  <a:pt x="865" y="50848"/>
                </a:lnTo>
                <a:lnTo>
                  <a:pt x="565" y="55727"/>
                </a:lnTo>
                <a:lnTo>
                  <a:pt x="231" y="65447"/>
                </a:lnTo>
                <a:lnTo>
                  <a:pt x="43" y="77490"/>
                </a:lnTo>
                <a:lnTo>
                  <a:pt x="0" y="87687"/>
                </a:lnTo>
                <a:lnTo>
                  <a:pt x="980" y="92193"/>
                </a:lnTo>
                <a:lnTo>
                  <a:pt x="2626" y="96188"/>
                </a:lnTo>
                <a:lnTo>
                  <a:pt x="7656" y="104990"/>
                </a:lnTo>
                <a:lnTo>
                  <a:pt x="9061" y="106704"/>
                </a:lnTo>
                <a:lnTo>
                  <a:pt x="10990" y="108839"/>
                </a:lnTo>
                <a:lnTo>
                  <a:pt x="13268" y="111255"/>
                </a:lnTo>
                <a:lnTo>
                  <a:pt x="16771" y="112865"/>
                </a:lnTo>
                <a:lnTo>
                  <a:pt x="21091" y="113939"/>
                </a:lnTo>
                <a:lnTo>
                  <a:pt x="25955" y="114654"/>
                </a:lnTo>
                <a:lnTo>
                  <a:pt x="30190" y="115131"/>
                </a:lnTo>
                <a:lnTo>
                  <a:pt x="34006" y="115450"/>
                </a:lnTo>
                <a:lnTo>
                  <a:pt x="37541" y="115662"/>
                </a:lnTo>
                <a:lnTo>
                  <a:pt x="46761" y="115897"/>
                </a:lnTo>
                <a:lnTo>
                  <a:pt x="51998" y="115960"/>
                </a:lnTo>
                <a:lnTo>
                  <a:pt x="56482" y="115010"/>
                </a:lnTo>
                <a:lnTo>
                  <a:pt x="60463" y="113384"/>
                </a:lnTo>
                <a:lnTo>
                  <a:pt x="64109" y="111308"/>
                </a:lnTo>
                <a:lnTo>
                  <a:pt x="73452" y="106355"/>
                </a:lnTo>
                <a:lnTo>
                  <a:pt x="78722" y="103646"/>
                </a:lnTo>
                <a:lnTo>
                  <a:pt x="83227" y="100847"/>
                </a:lnTo>
                <a:lnTo>
                  <a:pt x="87223" y="97989"/>
                </a:lnTo>
                <a:lnTo>
                  <a:pt x="90879" y="95092"/>
                </a:lnTo>
                <a:lnTo>
                  <a:pt x="94308" y="92168"/>
                </a:lnTo>
                <a:lnTo>
                  <a:pt x="97587" y="89226"/>
                </a:lnTo>
                <a:lnTo>
                  <a:pt x="100765" y="86273"/>
                </a:lnTo>
                <a:lnTo>
                  <a:pt x="103876" y="82320"/>
                </a:lnTo>
                <a:lnTo>
                  <a:pt x="106941" y="77700"/>
                </a:lnTo>
                <a:lnTo>
                  <a:pt x="109978" y="72636"/>
                </a:lnTo>
                <a:lnTo>
                  <a:pt x="112002" y="68268"/>
                </a:lnTo>
                <a:lnTo>
                  <a:pt x="113352" y="64363"/>
                </a:lnTo>
                <a:lnTo>
                  <a:pt x="114251" y="60768"/>
                </a:lnTo>
                <a:lnTo>
                  <a:pt x="114851" y="57379"/>
                </a:lnTo>
                <a:lnTo>
                  <a:pt x="115251" y="54128"/>
                </a:lnTo>
                <a:lnTo>
                  <a:pt x="115517" y="50968"/>
                </a:lnTo>
                <a:lnTo>
                  <a:pt x="114703" y="46877"/>
                </a:lnTo>
                <a:lnTo>
                  <a:pt x="113167" y="42165"/>
                </a:lnTo>
                <a:lnTo>
                  <a:pt x="111152" y="37040"/>
                </a:lnTo>
                <a:lnTo>
                  <a:pt x="108816" y="32631"/>
                </a:lnTo>
                <a:lnTo>
                  <a:pt x="106267" y="28699"/>
                </a:lnTo>
                <a:lnTo>
                  <a:pt x="103575" y="25086"/>
                </a:lnTo>
                <a:lnTo>
                  <a:pt x="100788" y="21685"/>
                </a:lnTo>
                <a:lnTo>
                  <a:pt x="97938" y="18425"/>
                </a:lnTo>
                <a:lnTo>
                  <a:pt x="95046" y="15260"/>
                </a:lnTo>
                <a:lnTo>
                  <a:pt x="91133" y="13150"/>
                </a:lnTo>
                <a:lnTo>
                  <a:pt x="86540" y="11743"/>
                </a:lnTo>
                <a:lnTo>
                  <a:pt x="81494" y="10805"/>
                </a:lnTo>
                <a:lnTo>
                  <a:pt x="76146" y="9188"/>
                </a:lnTo>
                <a:lnTo>
                  <a:pt x="70596" y="7117"/>
                </a:lnTo>
                <a:lnTo>
                  <a:pt x="64911" y="4745"/>
                </a:lnTo>
                <a:lnTo>
                  <a:pt x="60130" y="3163"/>
                </a:lnTo>
                <a:lnTo>
                  <a:pt x="55950" y="2109"/>
                </a:lnTo>
                <a:lnTo>
                  <a:pt x="52171" y="1406"/>
                </a:lnTo>
                <a:lnTo>
                  <a:pt x="47667" y="937"/>
                </a:lnTo>
                <a:lnTo>
                  <a:pt x="42680" y="625"/>
                </a:lnTo>
                <a:lnTo>
                  <a:pt x="32840" y="277"/>
                </a:lnTo>
                <a:lnTo>
                  <a:pt x="17824" y="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SMARTInkAnnotation71"/>
          <p:cNvSpPr/>
          <p:nvPr/>
        </p:nvSpPr>
        <p:spPr>
          <a:xfrm>
            <a:off x="3457563" y="1867654"/>
            <a:ext cx="167686" cy="168315"/>
          </a:xfrm>
          <a:custGeom>
            <a:avLst/>
            <a:gdLst/>
            <a:ahLst/>
            <a:cxnLst/>
            <a:rect l="0" t="0" r="0" b="0"/>
            <a:pathLst>
              <a:path w="167686" h="168315">
                <a:moveTo>
                  <a:pt x="96452" y="16510"/>
                </a:moveTo>
                <a:lnTo>
                  <a:pt x="91712" y="11769"/>
                </a:lnTo>
                <a:lnTo>
                  <a:pt x="89323" y="10373"/>
                </a:lnTo>
                <a:lnTo>
                  <a:pt x="86739" y="9442"/>
                </a:lnTo>
                <a:lnTo>
                  <a:pt x="84023" y="8821"/>
                </a:lnTo>
                <a:lnTo>
                  <a:pt x="80229" y="7415"/>
                </a:lnTo>
                <a:lnTo>
                  <a:pt x="75715" y="5486"/>
                </a:lnTo>
                <a:lnTo>
                  <a:pt x="70721" y="3207"/>
                </a:lnTo>
                <a:lnTo>
                  <a:pt x="66400" y="1688"/>
                </a:lnTo>
                <a:lnTo>
                  <a:pt x="62526" y="675"/>
                </a:lnTo>
                <a:lnTo>
                  <a:pt x="58952" y="0"/>
                </a:lnTo>
                <a:lnTo>
                  <a:pt x="54585" y="543"/>
                </a:lnTo>
                <a:lnTo>
                  <a:pt x="49689" y="1896"/>
                </a:lnTo>
                <a:lnTo>
                  <a:pt x="44441" y="3791"/>
                </a:lnTo>
                <a:lnTo>
                  <a:pt x="39950" y="5054"/>
                </a:lnTo>
                <a:lnTo>
                  <a:pt x="35964" y="5896"/>
                </a:lnTo>
                <a:lnTo>
                  <a:pt x="32314" y="6457"/>
                </a:lnTo>
                <a:lnTo>
                  <a:pt x="28889" y="7824"/>
                </a:lnTo>
                <a:lnTo>
                  <a:pt x="25613" y="9727"/>
                </a:lnTo>
                <a:lnTo>
                  <a:pt x="22437" y="11988"/>
                </a:lnTo>
                <a:lnTo>
                  <a:pt x="19327" y="14487"/>
                </a:lnTo>
                <a:lnTo>
                  <a:pt x="16262" y="17146"/>
                </a:lnTo>
                <a:lnTo>
                  <a:pt x="13227" y="19910"/>
                </a:lnTo>
                <a:lnTo>
                  <a:pt x="7208" y="25628"/>
                </a:lnTo>
                <a:lnTo>
                  <a:pt x="0" y="32642"/>
                </a:lnTo>
                <a:lnTo>
                  <a:pt x="400" y="35202"/>
                </a:lnTo>
                <a:lnTo>
                  <a:pt x="1660" y="38893"/>
                </a:lnTo>
                <a:lnTo>
                  <a:pt x="3492" y="43338"/>
                </a:lnTo>
                <a:lnTo>
                  <a:pt x="5705" y="47294"/>
                </a:lnTo>
                <a:lnTo>
                  <a:pt x="8173" y="50923"/>
                </a:lnTo>
                <a:lnTo>
                  <a:pt x="10810" y="54335"/>
                </a:lnTo>
                <a:lnTo>
                  <a:pt x="14553" y="57601"/>
                </a:lnTo>
                <a:lnTo>
                  <a:pt x="19032" y="60771"/>
                </a:lnTo>
                <a:lnTo>
                  <a:pt x="24003" y="63877"/>
                </a:lnTo>
                <a:lnTo>
                  <a:pt x="29301" y="66939"/>
                </a:lnTo>
                <a:lnTo>
                  <a:pt x="40480" y="72988"/>
                </a:lnTo>
                <a:lnTo>
                  <a:pt x="57929" y="81971"/>
                </a:lnTo>
                <a:lnTo>
                  <a:pt x="64817" y="84955"/>
                </a:lnTo>
                <a:lnTo>
                  <a:pt x="72385" y="87937"/>
                </a:lnTo>
                <a:lnTo>
                  <a:pt x="88732" y="93896"/>
                </a:lnTo>
                <a:lnTo>
                  <a:pt x="105919" y="99852"/>
                </a:lnTo>
                <a:lnTo>
                  <a:pt x="113678" y="102829"/>
                </a:lnTo>
                <a:lnTo>
                  <a:pt x="120834" y="105805"/>
                </a:lnTo>
                <a:lnTo>
                  <a:pt x="127589" y="108782"/>
                </a:lnTo>
                <a:lnTo>
                  <a:pt x="140387" y="114736"/>
                </a:lnTo>
                <a:lnTo>
                  <a:pt x="146578" y="117712"/>
                </a:lnTo>
                <a:lnTo>
                  <a:pt x="151698" y="120689"/>
                </a:lnTo>
                <a:lnTo>
                  <a:pt x="156103" y="123666"/>
                </a:lnTo>
                <a:lnTo>
                  <a:pt x="160032" y="126642"/>
                </a:lnTo>
                <a:lnTo>
                  <a:pt x="162651" y="129619"/>
                </a:lnTo>
                <a:lnTo>
                  <a:pt x="164397" y="132596"/>
                </a:lnTo>
                <a:lnTo>
                  <a:pt x="167199" y="139761"/>
                </a:lnTo>
                <a:lnTo>
                  <a:pt x="167583" y="143387"/>
                </a:lnTo>
                <a:lnTo>
                  <a:pt x="167685" y="145743"/>
                </a:lnTo>
                <a:lnTo>
                  <a:pt x="166761" y="147314"/>
                </a:lnTo>
                <a:lnTo>
                  <a:pt x="165153" y="148361"/>
                </a:lnTo>
                <a:lnTo>
                  <a:pt x="163088" y="149059"/>
                </a:lnTo>
                <a:lnTo>
                  <a:pt x="158149" y="152480"/>
                </a:lnTo>
                <a:lnTo>
                  <a:pt x="155443" y="154782"/>
                </a:lnTo>
                <a:lnTo>
                  <a:pt x="151654" y="156316"/>
                </a:lnTo>
                <a:lnTo>
                  <a:pt x="147144" y="157339"/>
                </a:lnTo>
                <a:lnTo>
                  <a:pt x="142153" y="158021"/>
                </a:lnTo>
                <a:lnTo>
                  <a:pt x="136841" y="158475"/>
                </a:lnTo>
                <a:lnTo>
                  <a:pt x="131316" y="158778"/>
                </a:lnTo>
                <a:lnTo>
                  <a:pt x="125648" y="158981"/>
                </a:lnTo>
                <a:lnTo>
                  <a:pt x="120877" y="160107"/>
                </a:lnTo>
                <a:lnTo>
                  <a:pt x="116704" y="161851"/>
                </a:lnTo>
                <a:lnTo>
                  <a:pt x="112930" y="164005"/>
                </a:lnTo>
                <a:lnTo>
                  <a:pt x="109421" y="165442"/>
                </a:lnTo>
                <a:lnTo>
                  <a:pt x="106091" y="166399"/>
                </a:lnTo>
                <a:lnTo>
                  <a:pt x="102878" y="167038"/>
                </a:lnTo>
                <a:lnTo>
                  <a:pt x="99744" y="167463"/>
                </a:lnTo>
                <a:lnTo>
                  <a:pt x="96662" y="167747"/>
                </a:lnTo>
                <a:lnTo>
                  <a:pt x="93615" y="167936"/>
                </a:lnTo>
                <a:lnTo>
                  <a:pt x="87584" y="168146"/>
                </a:lnTo>
                <a:lnTo>
                  <a:pt x="78593" y="168314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SMARTInkAnnotation72"/>
          <p:cNvSpPr/>
          <p:nvPr/>
        </p:nvSpPr>
        <p:spPr>
          <a:xfrm>
            <a:off x="3670101" y="1919882"/>
            <a:ext cx="8931" cy="89298"/>
          </a:xfrm>
          <a:custGeom>
            <a:avLst/>
            <a:gdLst/>
            <a:ahLst/>
            <a:cxnLst/>
            <a:rect l="0" t="0" r="0" b="0"/>
            <a:pathLst>
              <a:path w="8931" h="89298">
                <a:moveTo>
                  <a:pt x="0" y="0"/>
                </a:moveTo>
                <a:lnTo>
                  <a:pt x="0" y="20991"/>
                </a:lnTo>
                <a:lnTo>
                  <a:pt x="992" y="24908"/>
                </a:lnTo>
                <a:lnTo>
                  <a:pt x="2646" y="29504"/>
                </a:lnTo>
                <a:lnTo>
                  <a:pt x="4741" y="34552"/>
                </a:lnTo>
                <a:lnTo>
                  <a:pt x="6137" y="39902"/>
                </a:lnTo>
                <a:lnTo>
                  <a:pt x="7068" y="45453"/>
                </a:lnTo>
                <a:lnTo>
                  <a:pt x="7688" y="51138"/>
                </a:lnTo>
                <a:lnTo>
                  <a:pt x="8102" y="55920"/>
                </a:lnTo>
                <a:lnTo>
                  <a:pt x="8378" y="60101"/>
                </a:lnTo>
                <a:lnTo>
                  <a:pt x="8685" y="67391"/>
                </a:lnTo>
                <a:lnTo>
                  <a:pt x="8857" y="77074"/>
                </a:lnTo>
                <a:lnTo>
                  <a:pt x="8930" y="89297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SMARTInkAnnotation73"/>
          <p:cNvSpPr/>
          <p:nvPr/>
        </p:nvSpPr>
        <p:spPr>
          <a:xfrm>
            <a:off x="3634382" y="1803796"/>
            <a:ext cx="17861" cy="8931"/>
          </a:xfrm>
          <a:custGeom>
            <a:avLst/>
            <a:gdLst/>
            <a:ahLst/>
            <a:cxnLst/>
            <a:rect l="0" t="0" r="0" b="0"/>
            <a:pathLst>
              <a:path w="17861" h="8931">
                <a:moveTo>
                  <a:pt x="17860" y="8930"/>
                </a:moveTo>
                <a:lnTo>
                  <a:pt x="13119" y="8930"/>
                </a:lnTo>
                <a:lnTo>
                  <a:pt x="10730" y="7938"/>
                </a:lnTo>
                <a:lnTo>
                  <a:pt x="8146" y="6284"/>
                </a:lnTo>
                <a:lnTo>
                  <a:pt x="0" y="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SMARTInkAnnotation74"/>
          <p:cNvSpPr/>
          <p:nvPr/>
        </p:nvSpPr>
        <p:spPr>
          <a:xfrm>
            <a:off x="3768328" y="1848981"/>
            <a:ext cx="116087" cy="160045"/>
          </a:xfrm>
          <a:custGeom>
            <a:avLst/>
            <a:gdLst/>
            <a:ahLst/>
            <a:cxnLst/>
            <a:rect l="0" t="0" r="0" b="0"/>
            <a:pathLst>
              <a:path w="116087" h="160045">
                <a:moveTo>
                  <a:pt x="0" y="115550"/>
                </a:moveTo>
                <a:lnTo>
                  <a:pt x="0" y="160044"/>
                </a:lnTo>
                <a:lnTo>
                  <a:pt x="0" y="73754"/>
                </a:lnTo>
                <a:lnTo>
                  <a:pt x="992" y="67842"/>
                </a:lnTo>
                <a:lnTo>
                  <a:pt x="2646" y="61917"/>
                </a:lnTo>
                <a:lnTo>
                  <a:pt x="4740" y="55982"/>
                </a:lnTo>
                <a:lnTo>
                  <a:pt x="6136" y="50041"/>
                </a:lnTo>
                <a:lnTo>
                  <a:pt x="7068" y="44096"/>
                </a:lnTo>
                <a:lnTo>
                  <a:pt x="7688" y="38148"/>
                </a:lnTo>
                <a:lnTo>
                  <a:pt x="9094" y="33191"/>
                </a:lnTo>
                <a:lnTo>
                  <a:pt x="11023" y="28894"/>
                </a:lnTo>
                <a:lnTo>
                  <a:pt x="13302" y="25037"/>
                </a:lnTo>
                <a:lnTo>
                  <a:pt x="15813" y="21474"/>
                </a:lnTo>
                <a:lnTo>
                  <a:pt x="18480" y="18106"/>
                </a:lnTo>
                <a:lnTo>
                  <a:pt x="21249" y="14868"/>
                </a:lnTo>
                <a:lnTo>
                  <a:pt x="24088" y="11718"/>
                </a:lnTo>
                <a:lnTo>
                  <a:pt x="29888" y="5572"/>
                </a:lnTo>
                <a:lnTo>
                  <a:pt x="32824" y="3536"/>
                </a:lnTo>
                <a:lnTo>
                  <a:pt x="35773" y="2178"/>
                </a:lnTo>
                <a:lnTo>
                  <a:pt x="38731" y="1274"/>
                </a:lnTo>
                <a:lnTo>
                  <a:pt x="41696" y="670"/>
                </a:lnTo>
                <a:lnTo>
                  <a:pt x="44664" y="268"/>
                </a:lnTo>
                <a:lnTo>
                  <a:pt x="47635" y="0"/>
                </a:lnTo>
                <a:lnTo>
                  <a:pt x="50609" y="814"/>
                </a:lnTo>
                <a:lnTo>
                  <a:pt x="53583" y="2348"/>
                </a:lnTo>
                <a:lnTo>
                  <a:pt x="56558" y="4363"/>
                </a:lnTo>
                <a:lnTo>
                  <a:pt x="60525" y="6699"/>
                </a:lnTo>
                <a:lnTo>
                  <a:pt x="65155" y="9248"/>
                </a:lnTo>
                <a:lnTo>
                  <a:pt x="70226" y="11940"/>
                </a:lnTo>
                <a:lnTo>
                  <a:pt x="74598" y="14727"/>
                </a:lnTo>
                <a:lnTo>
                  <a:pt x="78506" y="17577"/>
                </a:lnTo>
                <a:lnTo>
                  <a:pt x="82103" y="20469"/>
                </a:lnTo>
                <a:lnTo>
                  <a:pt x="85492" y="23389"/>
                </a:lnTo>
                <a:lnTo>
                  <a:pt x="88745" y="26328"/>
                </a:lnTo>
                <a:lnTo>
                  <a:pt x="91905" y="29280"/>
                </a:lnTo>
                <a:lnTo>
                  <a:pt x="95005" y="33232"/>
                </a:lnTo>
                <a:lnTo>
                  <a:pt x="98063" y="37851"/>
                </a:lnTo>
                <a:lnTo>
                  <a:pt x="101094" y="42914"/>
                </a:lnTo>
                <a:lnTo>
                  <a:pt x="103115" y="48275"/>
                </a:lnTo>
                <a:lnTo>
                  <a:pt x="104462" y="53833"/>
                </a:lnTo>
                <a:lnTo>
                  <a:pt x="105360" y="59522"/>
                </a:lnTo>
                <a:lnTo>
                  <a:pt x="106951" y="64308"/>
                </a:lnTo>
                <a:lnTo>
                  <a:pt x="109004" y="68490"/>
                </a:lnTo>
                <a:lnTo>
                  <a:pt x="111364" y="72270"/>
                </a:lnTo>
                <a:lnTo>
                  <a:pt x="112938" y="76775"/>
                </a:lnTo>
                <a:lnTo>
                  <a:pt x="113987" y="81762"/>
                </a:lnTo>
                <a:lnTo>
                  <a:pt x="114687" y="87072"/>
                </a:lnTo>
                <a:lnTo>
                  <a:pt x="115153" y="92596"/>
                </a:lnTo>
                <a:lnTo>
                  <a:pt x="115464" y="98263"/>
                </a:lnTo>
                <a:lnTo>
                  <a:pt x="115901" y="113074"/>
                </a:lnTo>
                <a:lnTo>
                  <a:pt x="116069" y="133192"/>
                </a:lnTo>
                <a:lnTo>
                  <a:pt x="116086" y="142339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SMARTInkAnnotation75"/>
          <p:cNvSpPr/>
          <p:nvPr/>
        </p:nvSpPr>
        <p:spPr>
          <a:xfrm>
            <a:off x="3929476" y="1866672"/>
            <a:ext cx="142318" cy="258594"/>
          </a:xfrm>
          <a:custGeom>
            <a:avLst/>
            <a:gdLst/>
            <a:ahLst/>
            <a:cxnLst/>
            <a:rect l="0" t="0" r="0" b="0"/>
            <a:pathLst>
              <a:path w="142318" h="258594">
                <a:moveTo>
                  <a:pt x="79954" y="8562"/>
                </a:moveTo>
                <a:lnTo>
                  <a:pt x="75213" y="8562"/>
                </a:lnTo>
                <a:lnTo>
                  <a:pt x="72825" y="7570"/>
                </a:lnTo>
                <a:lnTo>
                  <a:pt x="70240" y="5916"/>
                </a:lnTo>
                <a:lnTo>
                  <a:pt x="67525" y="3821"/>
                </a:lnTo>
                <a:lnTo>
                  <a:pt x="64722" y="2425"/>
                </a:lnTo>
                <a:lnTo>
                  <a:pt x="61862" y="1494"/>
                </a:lnTo>
                <a:lnTo>
                  <a:pt x="58963" y="874"/>
                </a:lnTo>
                <a:lnTo>
                  <a:pt x="56038" y="460"/>
                </a:lnTo>
                <a:lnTo>
                  <a:pt x="53096" y="184"/>
                </a:lnTo>
                <a:lnTo>
                  <a:pt x="50142" y="0"/>
                </a:lnTo>
                <a:lnTo>
                  <a:pt x="47181" y="870"/>
                </a:lnTo>
                <a:lnTo>
                  <a:pt x="44215" y="2442"/>
                </a:lnTo>
                <a:lnTo>
                  <a:pt x="41245" y="4482"/>
                </a:lnTo>
                <a:lnTo>
                  <a:pt x="38272" y="6834"/>
                </a:lnTo>
                <a:lnTo>
                  <a:pt x="35299" y="9394"/>
                </a:lnTo>
                <a:lnTo>
                  <a:pt x="32325" y="12094"/>
                </a:lnTo>
                <a:lnTo>
                  <a:pt x="26374" y="17738"/>
                </a:lnTo>
                <a:lnTo>
                  <a:pt x="14469" y="29447"/>
                </a:lnTo>
                <a:lnTo>
                  <a:pt x="12485" y="33399"/>
                </a:lnTo>
                <a:lnTo>
                  <a:pt x="11162" y="38018"/>
                </a:lnTo>
                <a:lnTo>
                  <a:pt x="10280" y="43083"/>
                </a:lnTo>
                <a:lnTo>
                  <a:pt x="8699" y="47451"/>
                </a:lnTo>
                <a:lnTo>
                  <a:pt x="4298" y="54950"/>
                </a:lnTo>
                <a:lnTo>
                  <a:pt x="1680" y="61590"/>
                </a:lnTo>
                <a:lnTo>
                  <a:pt x="517" y="67849"/>
                </a:lnTo>
                <a:lnTo>
                  <a:pt x="0" y="73938"/>
                </a:lnTo>
                <a:lnTo>
                  <a:pt x="855" y="76951"/>
                </a:lnTo>
                <a:lnTo>
                  <a:pt x="4450" y="82944"/>
                </a:lnTo>
                <a:lnTo>
                  <a:pt x="6708" y="88915"/>
                </a:lnTo>
                <a:lnTo>
                  <a:pt x="7311" y="91896"/>
                </a:lnTo>
                <a:lnTo>
                  <a:pt x="8705" y="93884"/>
                </a:lnTo>
                <a:lnTo>
                  <a:pt x="10626" y="95209"/>
                </a:lnTo>
                <a:lnTo>
                  <a:pt x="12899" y="96092"/>
                </a:lnTo>
                <a:lnTo>
                  <a:pt x="15407" y="96681"/>
                </a:lnTo>
                <a:lnTo>
                  <a:pt x="18071" y="97074"/>
                </a:lnTo>
                <a:lnTo>
                  <a:pt x="20839" y="97335"/>
                </a:lnTo>
                <a:lnTo>
                  <a:pt x="24669" y="96518"/>
                </a:lnTo>
                <a:lnTo>
                  <a:pt x="29206" y="94980"/>
                </a:lnTo>
                <a:lnTo>
                  <a:pt x="34216" y="92963"/>
                </a:lnTo>
                <a:lnTo>
                  <a:pt x="38548" y="91619"/>
                </a:lnTo>
                <a:lnTo>
                  <a:pt x="42428" y="90722"/>
                </a:lnTo>
                <a:lnTo>
                  <a:pt x="46006" y="90125"/>
                </a:lnTo>
                <a:lnTo>
                  <a:pt x="49385" y="88734"/>
                </a:lnTo>
                <a:lnTo>
                  <a:pt x="52629" y="86815"/>
                </a:lnTo>
                <a:lnTo>
                  <a:pt x="55784" y="84543"/>
                </a:lnTo>
                <a:lnTo>
                  <a:pt x="58880" y="82036"/>
                </a:lnTo>
                <a:lnTo>
                  <a:pt x="61936" y="79373"/>
                </a:lnTo>
                <a:lnTo>
                  <a:pt x="64965" y="76605"/>
                </a:lnTo>
                <a:lnTo>
                  <a:pt x="70977" y="70884"/>
                </a:lnTo>
                <a:lnTo>
                  <a:pt x="73969" y="67969"/>
                </a:lnTo>
                <a:lnTo>
                  <a:pt x="76956" y="66026"/>
                </a:lnTo>
                <a:lnTo>
                  <a:pt x="79940" y="64731"/>
                </a:lnTo>
                <a:lnTo>
                  <a:pt x="82921" y="63867"/>
                </a:lnTo>
                <a:lnTo>
                  <a:pt x="85900" y="62299"/>
                </a:lnTo>
                <a:lnTo>
                  <a:pt x="88879" y="60262"/>
                </a:lnTo>
                <a:lnTo>
                  <a:pt x="91857" y="57911"/>
                </a:lnTo>
                <a:lnTo>
                  <a:pt x="93842" y="55352"/>
                </a:lnTo>
                <a:lnTo>
                  <a:pt x="95166" y="52654"/>
                </a:lnTo>
                <a:lnTo>
                  <a:pt x="96048" y="49863"/>
                </a:lnTo>
                <a:lnTo>
                  <a:pt x="97628" y="48002"/>
                </a:lnTo>
                <a:lnTo>
                  <a:pt x="99674" y="46762"/>
                </a:lnTo>
                <a:lnTo>
                  <a:pt x="106329" y="44426"/>
                </a:lnTo>
                <a:lnTo>
                  <a:pt x="106620" y="49064"/>
                </a:lnTo>
                <a:lnTo>
                  <a:pt x="107653" y="51438"/>
                </a:lnTo>
                <a:lnTo>
                  <a:pt x="111447" y="56723"/>
                </a:lnTo>
                <a:lnTo>
                  <a:pt x="112855" y="59520"/>
                </a:lnTo>
                <a:lnTo>
                  <a:pt x="114420" y="65275"/>
                </a:lnTo>
                <a:lnTo>
                  <a:pt x="115830" y="69191"/>
                </a:lnTo>
                <a:lnTo>
                  <a:pt x="117762" y="73786"/>
                </a:lnTo>
                <a:lnTo>
                  <a:pt x="120041" y="78834"/>
                </a:lnTo>
                <a:lnTo>
                  <a:pt x="121562" y="84183"/>
                </a:lnTo>
                <a:lnTo>
                  <a:pt x="122575" y="89734"/>
                </a:lnTo>
                <a:lnTo>
                  <a:pt x="123251" y="95419"/>
                </a:lnTo>
                <a:lnTo>
                  <a:pt x="124693" y="101193"/>
                </a:lnTo>
                <a:lnTo>
                  <a:pt x="126648" y="107027"/>
                </a:lnTo>
                <a:lnTo>
                  <a:pt x="128942" y="112901"/>
                </a:lnTo>
                <a:lnTo>
                  <a:pt x="134138" y="127365"/>
                </a:lnTo>
                <a:lnTo>
                  <a:pt x="136912" y="135389"/>
                </a:lnTo>
                <a:lnTo>
                  <a:pt x="138762" y="142722"/>
                </a:lnTo>
                <a:lnTo>
                  <a:pt x="139995" y="149596"/>
                </a:lnTo>
                <a:lnTo>
                  <a:pt x="140817" y="156163"/>
                </a:lnTo>
                <a:lnTo>
                  <a:pt x="141365" y="163517"/>
                </a:lnTo>
                <a:lnTo>
                  <a:pt x="141731" y="171397"/>
                </a:lnTo>
                <a:lnTo>
                  <a:pt x="142245" y="194062"/>
                </a:lnTo>
                <a:lnTo>
                  <a:pt x="142317" y="200690"/>
                </a:lnTo>
                <a:lnTo>
                  <a:pt x="141373" y="208085"/>
                </a:lnTo>
                <a:lnTo>
                  <a:pt x="139751" y="215991"/>
                </a:lnTo>
                <a:lnTo>
                  <a:pt x="137678" y="224238"/>
                </a:lnTo>
                <a:lnTo>
                  <a:pt x="136296" y="230729"/>
                </a:lnTo>
                <a:lnTo>
                  <a:pt x="135375" y="236049"/>
                </a:lnTo>
                <a:lnTo>
                  <a:pt x="134760" y="240587"/>
                </a:lnTo>
                <a:lnTo>
                  <a:pt x="133358" y="244604"/>
                </a:lnTo>
                <a:lnTo>
                  <a:pt x="131432" y="248275"/>
                </a:lnTo>
                <a:lnTo>
                  <a:pt x="124602" y="258593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SMARTInkAnnotation76"/>
          <p:cNvSpPr/>
          <p:nvPr/>
        </p:nvSpPr>
        <p:spPr>
          <a:xfrm>
            <a:off x="3277231" y="2071687"/>
            <a:ext cx="124980" cy="228009"/>
          </a:xfrm>
          <a:custGeom>
            <a:avLst/>
            <a:gdLst/>
            <a:ahLst/>
            <a:cxnLst/>
            <a:rect l="0" t="0" r="0" b="0"/>
            <a:pathLst>
              <a:path w="124980" h="228009">
                <a:moveTo>
                  <a:pt x="107120" y="0"/>
                </a:moveTo>
                <a:lnTo>
                  <a:pt x="107120" y="13302"/>
                </a:lnTo>
                <a:lnTo>
                  <a:pt x="108113" y="16806"/>
                </a:lnTo>
                <a:lnTo>
                  <a:pt x="109766" y="21126"/>
                </a:lnTo>
                <a:lnTo>
                  <a:pt x="111861" y="25990"/>
                </a:lnTo>
                <a:lnTo>
                  <a:pt x="113257" y="30225"/>
                </a:lnTo>
                <a:lnTo>
                  <a:pt x="114188" y="34041"/>
                </a:lnTo>
                <a:lnTo>
                  <a:pt x="114808" y="37577"/>
                </a:lnTo>
                <a:lnTo>
                  <a:pt x="116214" y="39934"/>
                </a:lnTo>
                <a:lnTo>
                  <a:pt x="118144" y="41505"/>
                </a:lnTo>
                <a:lnTo>
                  <a:pt x="120423" y="42553"/>
                </a:lnTo>
                <a:lnTo>
                  <a:pt x="121942" y="44244"/>
                </a:lnTo>
                <a:lnTo>
                  <a:pt x="122954" y="46363"/>
                </a:lnTo>
                <a:lnTo>
                  <a:pt x="124579" y="52153"/>
                </a:lnTo>
                <a:lnTo>
                  <a:pt x="124861" y="57896"/>
                </a:lnTo>
                <a:lnTo>
                  <a:pt x="124945" y="61141"/>
                </a:lnTo>
                <a:lnTo>
                  <a:pt x="124977" y="54700"/>
                </a:lnTo>
                <a:lnTo>
                  <a:pt x="124979" y="49170"/>
                </a:lnTo>
                <a:lnTo>
                  <a:pt x="123987" y="47663"/>
                </a:lnTo>
                <a:lnTo>
                  <a:pt x="122333" y="46658"/>
                </a:lnTo>
                <a:lnTo>
                  <a:pt x="120239" y="45988"/>
                </a:lnTo>
                <a:lnTo>
                  <a:pt x="118843" y="44549"/>
                </a:lnTo>
                <a:lnTo>
                  <a:pt x="117912" y="42598"/>
                </a:lnTo>
                <a:lnTo>
                  <a:pt x="117291" y="40305"/>
                </a:lnTo>
                <a:lnTo>
                  <a:pt x="113956" y="35111"/>
                </a:lnTo>
                <a:lnTo>
                  <a:pt x="111677" y="32337"/>
                </a:lnTo>
                <a:lnTo>
                  <a:pt x="109166" y="30488"/>
                </a:lnTo>
                <a:lnTo>
                  <a:pt x="106500" y="29255"/>
                </a:lnTo>
                <a:lnTo>
                  <a:pt x="99832" y="27276"/>
                </a:lnTo>
                <a:lnTo>
                  <a:pt x="96274" y="24360"/>
                </a:lnTo>
                <a:lnTo>
                  <a:pt x="93936" y="22193"/>
                </a:lnTo>
                <a:lnTo>
                  <a:pt x="91386" y="21741"/>
                </a:lnTo>
                <a:lnTo>
                  <a:pt x="88693" y="22431"/>
                </a:lnTo>
                <a:lnTo>
                  <a:pt x="85905" y="23884"/>
                </a:lnTo>
                <a:lnTo>
                  <a:pt x="83056" y="24853"/>
                </a:lnTo>
                <a:lnTo>
                  <a:pt x="80163" y="25498"/>
                </a:lnTo>
                <a:lnTo>
                  <a:pt x="77242" y="25928"/>
                </a:lnTo>
                <a:lnTo>
                  <a:pt x="74303" y="27207"/>
                </a:lnTo>
                <a:lnTo>
                  <a:pt x="71352" y="29052"/>
                </a:lnTo>
                <a:lnTo>
                  <a:pt x="68392" y="31275"/>
                </a:lnTo>
                <a:lnTo>
                  <a:pt x="65426" y="33748"/>
                </a:lnTo>
                <a:lnTo>
                  <a:pt x="62457" y="36389"/>
                </a:lnTo>
                <a:lnTo>
                  <a:pt x="59485" y="39142"/>
                </a:lnTo>
                <a:lnTo>
                  <a:pt x="41450" y="56827"/>
                </a:lnTo>
                <a:lnTo>
                  <a:pt x="33947" y="64282"/>
                </a:lnTo>
                <a:lnTo>
                  <a:pt x="30557" y="69644"/>
                </a:lnTo>
                <a:lnTo>
                  <a:pt x="27304" y="76195"/>
                </a:lnTo>
                <a:lnTo>
                  <a:pt x="24144" y="83539"/>
                </a:lnTo>
                <a:lnTo>
                  <a:pt x="17986" y="96990"/>
                </a:lnTo>
                <a:lnTo>
                  <a:pt x="14956" y="103356"/>
                </a:lnTo>
                <a:lnTo>
                  <a:pt x="12935" y="109583"/>
                </a:lnTo>
                <a:lnTo>
                  <a:pt x="11588" y="115720"/>
                </a:lnTo>
                <a:lnTo>
                  <a:pt x="10690" y="121795"/>
                </a:lnTo>
                <a:lnTo>
                  <a:pt x="9099" y="127829"/>
                </a:lnTo>
                <a:lnTo>
                  <a:pt x="7046" y="133837"/>
                </a:lnTo>
                <a:lnTo>
                  <a:pt x="4686" y="139826"/>
                </a:lnTo>
                <a:lnTo>
                  <a:pt x="3112" y="145804"/>
                </a:lnTo>
                <a:lnTo>
                  <a:pt x="2063" y="151773"/>
                </a:lnTo>
                <a:lnTo>
                  <a:pt x="1363" y="157736"/>
                </a:lnTo>
                <a:lnTo>
                  <a:pt x="896" y="163697"/>
                </a:lnTo>
                <a:lnTo>
                  <a:pt x="586" y="169655"/>
                </a:lnTo>
                <a:lnTo>
                  <a:pt x="240" y="181566"/>
                </a:lnTo>
                <a:lnTo>
                  <a:pt x="0" y="206595"/>
                </a:lnTo>
                <a:lnTo>
                  <a:pt x="980" y="210160"/>
                </a:lnTo>
                <a:lnTo>
                  <a:pt x="4715" y="216766"/>
                </a:lnTo>
                <a:lnTo>
                  <a:pt x="8092" y="218925"/>
                </a:lnTo>
                <a:lnTo>
                  <a:pt x="12328" y="220364"/>
                </a:lnTo>
                <a:lnTo>
                  <a:pt x="17137" y="221324"/>
                </a:lnTo>
                <a:lnTo>
                  <a:pt x="21334" y="222955"/>
                </a:lnTo>
                <a:lnTo>
                  <a:pt x="25125" y="225035"/>
                </a:lnTo>
                <a:lnTo>
                  <a:pt x="28645" y="227414"/>
                </a:lnTo>
                <a:lnTo>
                  <a:pt x="31982" y="228008"/>
                </a:lnTo>
                <a:lnTo>
                  <a:pt x="35200" y="227412"/>
                </a:lnTo>
                <a:lnTo>
                  <a:pt x="38338" y="226022"/>
                </a:lnTo>
                <a:lnTo>
                  <a:pt x="41421" y="225095"/>
                </a:lnTo>
                <a:lnTo>
                  <a:pt x="44470" y="224478"/>
                </a:lnTo>
                <a:lnTo>
                  <a:pt x="53542" y="223242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SMARTInkAnnotation77"/>
          <p:cNvSpPr/>
          <p:nvPr/>
        </p:nvSpPr>
        <p:spPr>
          <a:xfrm>
            <a:off x="3411630" y="2143125"/>
            <a:ext cx="104900" cy="123607"/>
          </a:xfrm>
          <a:custGeom>
            <a:avLst/>
            <a:gdLst/>
            <a:ahLst/>
            <a:cxnLst/>
            <a:rect l="0" t="0" r="0" b="0"/>
            <a:pathLst>
              <a:path w="104900" h="123607">
                <a:moveTo>
                  <a:pt x="44159" y="0"/>
                </a:moveTo>
                <a:lnTo>
                  <a:pt x="39418" y="0"/>
                </a:lnTo>
                <a:lnTo>
                  <a:pt x="37029" y="992"/>
                </a:lnTo>
                <a:lnTo>
                  <a:pt x="34445" y="2645"/>
                </a:lnTo>
                <a:lnTo>
                  <a:pt x="31730" y="4740"/>
                </a:lnTo>
                <a:lnTo>
                  <a:pt x="28927" y="7129"/>
                </a:lnTo>
                <a:lnTo>
                  <a:pt x="26067" y="9713"/>
                </a:lnTo>
                <a:lnTo>
                  <a:pt x="23168" y="12429"/>
                </a:lnTo>
                <a:lnTo>
                  <a:pt x="21236" y="15231"/>
                </a:lnTo>
                <a:lnTo>
                  <a:pt x="19947" y="18091"/>
                </a:lnTo>
                <a:lnTo>
                  <a:pt x="19088" y="20990"/>
                </a:lnTo>
                <a:lnTo>
                  <a:pt x="17523" y="23915"/>
                </a:lnTo>
                <a:lnTo>
                  <a:pt x="15487" y="26857"/>
                </a:lnTo>
                <a:lnTo>
                  <a:pt x="13139" y="29811"/>
                </a:lnTo>
                <a:lnTo>
                  <a:pt x="10580" y="33764"/>
                </a:lnTo>
                <a:lnTo>
                  <a:pt x="7883" y="38385"/>
                </a:lnTo>
                <a:lnTo>
                  <a:pt x="5092" y="43449"/>
                </a:lnTo>
                <a:lnTo>
                  <a:pt x="3231" y="47817"/>
                </a:lnTo>
                <a:lnTo>
                  <a:pt x="1991" y="51722"/>
                </a:lnTo>
                <a:lnTo>
                  <a:pt x="1165" y="55317"/>
                </a:lnTo>
                <a:lnTo>
                  <a:pt x="613" y="59698"/>
                </a:lnTo>
                <a:lnTo>
                  <a:pt x="245" y="64604"/>
                </a:lnTo>
                <a:lnTo>
                  <a:pt x="0" y="69858"/>
                </a:lnTo>
                <a:lnTo>
                  <a:pt x="829" y="75345"/>
                </a:lnTo>
                <a:lnTo>
                  <a:pt x="2374" y="80988"/>
                </a:lnTo>
                <a:lnTo>
                  <a:pt x="4396" y="86734"/>
                </a:lnTo>
                <a:lnTo>
                  <a:pt x="6736" y="91557"/>
                </a:lnTo>
                <a:lnTo>
                  <a:pt x="9289" y="95764"/>
                </a:lnTo>
                <a:lnTo>
                  <a:pt x="11983" y="99562"/>
                </a:lnTo>
                <a:lnTo>
                  <a:pt x="14770" y="103085"/>
                </a:lnTo>
                <a:lnTo>
                  <a:pt x="17621" y="106427"/>
                </a:lnTo>
                <a:lnTo>
                  <a:pt x="20514" y="109646"/>
                </a:lnTo>
                <a:lnTo>
                  <a:pt x="23434" y="111793"/>
                </a:lnTo>
                <a:lnTo>
                  <a:pt x="26374" y="113224"/>
                </a:lnTo>
                <a:lnTo>
                  <a:pt x="29326" y="114178"/>
                </a:lnTo>
                <a:lnTo>
                  <a:pt x="32286" y="115806"/>
                </a:lnTo>
                <a:lnTo>
                  <a:pt x="35251" y="117884"/>
                </a:lnTo>
                <a:lnTo>
                  <a:pt x="38221" y="120261"/>
                </a:lnTo>
                <a:lnTo>
                  <a:pt x="42184" y="121846"/>
                </a:lnTo>
                <a:lnTo>
                  <a:pt x="46811" y="122902"/>
                </a:lnTo>
                <a:lnTo>
                  <a:pt x="51880" y="123606"/>
                </a:lnTo>
                <a:lnTo>
                  <a:pt x="56252" y="123084"/>
                </a:lnTo>
                <a:lnTo>
                  <a:pt x="60158" y="121743"/>
                </a:lnTo>
                <a:lnTo>
                  <a:pt x="63755" y="119857"/>
                </a:lnTo>
                <a:lnTo>
                  <a:pt x="67145" y="117608"/>
                </a:lnTo>
                <a:lnTo>
                  <a:pt x="70396" y="115116"/>
                </a:lnTo>
                <a:lnTo>
                  <a:pt x="73557" y="112463"/>
                </a:lnTo>
                <a:lnTo>
                  <a:pt x="76656" y="109702"/>
                </a:lnTo>
                <a:lnTo>
                  <a:pt x="82745" y="103988"/>
                </a:lnTo>
                <a:lnTo>
                  <a:pt x="97722" y="89271"/>
                </a:lnTo>
                <a:lnTo>
                  <a:pt x="100704" y="86303"/>
                </a:lnTo>
                <a:lnTo>
                  <a:pt x="102691" y="83332"/>
                </a:lnTo>
                <a:lnTo>
                  <a:pt x="104017" y="80359"/>
                </a:lnTo>
                <a:lnTo>
                  <a:pt x="104899" y="77385"/>
                </a:lnTo>
                <a:lnTo>
                  <a:pt x="104496" y="73418"/>
                </a:lnTo>
                <a:lnTo>
                  <a:pt x="103236" y="68789"/>
                </a:lnTo>
                <a:lnTo>
                  <a:pt x="101403" y="63719"/>
                </a:lnTo>
                <a:lnTo>
                  <a:pt x="100180" y="59346"/>
                </a:lnTo>
                <a:lnTo>
                  <a:pt x="99366" y="55439"/>
                </a:lnTo>
                <a:lnTo>
                  <a:pt x="98823" y="51842"/>
                </a:lnTo>
                <a:lnTo>
                  <a:pt x="97468" y="48452"/>
                </a:lnTo>
                <a:lnTo>
                  <a:pt x="95574" y="45200"/>
                </a:lnTo>
                <a:lnTo>
                  <a:pt x="93318" y="42039"/>
                </a:lnTo>
                <a:lnTo>
                  <a:pt x="89830" y="39932"/>
                </a:lnTo>
                <a:lnTo>
                  <a:pt x="85520" y="38527"/>
                </a:lnTo>
                <a:lnTo>
                  <a:pt x="80663" y="37591"/>
                </a:lnTo>
                <a:lnTo>
                  <a:pt x="76432" y="35975"/>
                </a:lnTo>
                <a:lnTo>
                  <a:pt x="72620" y="33905"/>
                </a:lnTo>
                <a:lnTo>
                  <a:pt x="69085" y="31533"/>
                </a:lnTo>
                <a:lnTo>
                  <a:pt x="65737" y="29951"/>
                </a:lnTo>
                <a:lnTo>
                  <a:pt x="62513" y="28897"/>
                </a:lnTo>
                <a:lnTo>
                  <a:pt x="59372" y="28194"/>
                </a:lnTo>
                <a:lnTo>
                  <a:pt x="56285" y="27726"/>
                </a:lnTo>
                <a:lnTo>
                  <a:pt x="53235" y="27414"/>
                </a:lnTo>
                <a:lnTo>
                  <a:pt x="44159" y="26789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SMARTInkAnnotation78"/>
          <p:cNvSpPr/>
          <p:nvPr/>
        </p:nvSpPr>
        <p:spPr>
          <a:xfrm>
            <a:off x="3554438" y="2116335"/>
            <a:ext cx="132879" cy="151687"/>
          </a:xfrm>
          <a:custGeom>
            <a:avLst/>
            <a:gdLst/>
            <a:ahLst/>
            <a:cxnLst/>
            <a:rect l="0" t="0" r="0" b="0"/>
            <a:pathLst>
              <a:path w="132879" h="151687">
                <a:moveTo>
                  <a:pt x="53155" y="0"/>
                </a:moveTo>
                <a:lnTo>
                  <a:pt x="44593" y="0"/>
                </a:lnTo>
                <a:lnTo>
                  <a:pt x="41744" y="2646"/>
                </a:lnTo>
                <a:lnTo>
                  <a:pt x="39594" y="4741"/>
                </a:lnTo>
                <a:lnTo>
                  <a:pt x="36177" y="6137"/>
                </a:lnTo>
                <a:lnTo>
                  <a:pt x="31915" y="7068"/>
                </a:lnTo>
                <a:lnTo>
                  <a:pt x="27089" y="7689"/>
                </a:lnTo>
                <a:lnTo>
                  <a:pt x="22880" y="9095"/>
                </a:lnTo>
                <a:lnTo>
                  <a:pt x="19081" y="11024"/>
                </a:lnTo>
                <a:lnTo>
                  <a:pt x="15556" y="13303"/>
                </a:lnTo>
                <a:lnTo>
                  <a:pt x="13207" y="15814"/>
                </a:lnTo>
                <a:lnTo>
                  <a:pt x="11640" y="18480"/>
                </a:lnTo>
                <a:lnTo>
                  <a:pt x="10596" y="21250"/>
                </a:lnTo>
                <a:lnTo>
                  <a:pt x="8907" y="23097"/>
                </a:lnTo>
                <a:lnTo>
                  <a:pt x="6790" y="24328"/>
                </a:lnTo>
                <a:lnTo>
                  <a:pt x="4386" y="25148"/>
                </a:lnTo>
                <a:lnTo>
                  <a:pt x="2783" y="26687"/>
                </a:lnTo>
                <a:lnTo>
                  <a:pt x="1714" y="28706"/>
                </a:lnTo>
                <a:lnTo>
                  <a:pt x="1002" y="31044"/>
                </a:lnTo>
                <a:lnTo>
                  <a:pt x="527" y="33594"/>
                </a:lnTo>
                <a:lnTo>
                  <a:pt x="211" y="36287"/>
                </a:lnTo>
                <a:lnTo>
                  <a:pt x="0" y="39074"/>
                </a:lnTo>
                <a:lnTo>
                  <a:pt x="851" y="41925"/>
                </a:lnTo>
                <a:lnTo>
                  <a:pt x="2411" y="44817"/>
                </a:lnTo>
                <a:lnTo>
                  <a:pt x="4443" y="47738"/>
                </a:lnTo>
                <a:lnTo>
                  <a:pt x="7782" y="49685"/>
                </a:lnTo>
                <a:lnTo>
                  <a:pt x="11992" y="50983"/>
                </a:lnTo>
                <a:lnTo>
                  <a:pt x="16783" y="51848"/>
                </a:lnTo>
                <a:lnTo>
                  <a:pt x="21962" y="53417"/>
                </a:lnTo>
                <a:lnTo>
                  <a:pt x="27399" y="55455"/>
                </a:lnTo>
                <a:lnTo>
                  <a:pt x="33008" y="57806"/>
                </a:lnTo>
                <a:lnTo>
                  <a:pt x="38732" y="60366"/>
                </a:lnTo>
                <a:lnTo>
                  <a:pt x="50383" y="65856"/>
                </a:lnTo>
                <a:lnTo>
                  <a:pt x="85916" y="83377"/>
                </a:lnTo>
                <a:lnTo>
                  <a:pt x="90871" y="86342"/>
                </a:lnTo>
                <a:lnTo>
                  <a:pt x="95166" y="89312"/>
                </a:lnTo>
                <a:lnTo>
                  <a:pt x="99022" y="92284"/>
                </a:lnTo>
                <a:lnTo>
                  <a:pt x="103577" y="95257"/>
                </a:lnTo>
                <a:lnTo>
                  <a:pt x="108598" y="98231"/>
                </a:lnTo>
                <a:lnTo>
                  <a:pt x="113929" y="101207"/>
                </a:lnTo>
                <a:lnTo>
                  <a:pt x="118476" y="104182"/>
                </a:lnTo>
                <a:lnTo>
                  <a:pt x="122499" y="107158"/>
                </a:lnTo>
                <a:lnTo>
                  <a:pt x="126174" y="110134"/>
                </a:lnTo>
                <a:lnTo>
                  <a:pt x="128623" y="113111"/>
                </a:lnTo>
                <a:lnTo>
                  <a:pt x="130256" y="116087"/>
                </a:lnTo>
                <a:lnTo>
                  <a:pt x="131345" y="119063"/>
                </a:lnTo>
                <a:lnTo>
                  <a:pt x="132071" y="122040"/>
                </a:lnTo>
                <a:lnTo>
                  <a:pt x="132555" y="125016"/>
                </a:lnTo>
                <a:lnTo>
                  <a:pt x="132878" y="127993"/>
                </a:lnTo>
                <a:lnTo>
                  <a:pt x="132100" y="129977"/>
                </a:lnTo>
                <a:lnTo>
                  <a:pt x="130590" y="131300"/>
                </a:lnTo>
                <a:lnTo>
                  <a:pt x="128591" y="132182"/>
                </a:lnTo>
                <a:lnTo>
                  <a:pt x="126266" y="133762"/>
                </a:lnTo>
                <a:lnTo>
                  <a:pt x="123724" y="135808"/>
                </a:lnTo>
                <a:lnTo>
                  <a:pt x="121037" y="138164"/>
                </a:lnTo>
                <a:lnTo>
                  <a:pt x="117261" y="139734"/>
                </a:lnTo>
                <a:lnTo>
                  <a:pt x="112760" y="140781"/>
                </a:lnTo>
                <a:lnTo>
                  <a:pt x="107774" y="141480"/>
                </a:lnTo>
                <a:lnTo>
                  <a:pt x="103459" y="142937"/>
                </a:lnTo>
                <a:lnTo>
                  <a:pt x="99590" y="144901"/>
                </a:lnTo>
                <a:lnTo>
                  <a:pt x="96018" y="147202"/>
                </a:lnTo>
                <a:lnTo>
                  <a:pt x="91652" y="148737"/>
                </a:lnTo>
                <a:lnTo>
                  <a:pt x="86757" y="149760"/>
                </a:lnTo>
                <a:lnTo>
                  <a:pt x="81510" y="150441"/>
                </a:lnTo>
                <a:lnTo>
                  <a:pt x="77019" y="150896"/>
                </a:lnTo>
                <a:lnTo>
                  <a:pt x="73033" y="151199"/>
                </a:lnTo>
                <a:lnTo>
                  <a:pt x="69384" y="151401"/>
                </a:lnTo>
                <a:lnTo>
                  <a:pt x="62683" y="151626"/>
                </a:lnTo>
                <a:lnTo>
                  <a:pt x="59507" y="151686"/>
                </a:lnTo>
                <a:lnTo>
                  <a:pt x="56398" y="150733"/>
                </a:lnTo>
                <a:lnTo>
                  <a:pt x="53333" y="149106"/>
                </a:lnTo>
                <a:lnTo>
                  <a:pt x="50297" y="147029"/>
                </a:lnTo>
                <a:lnTo>
                  <a:pt x="47281" y="145645"/>
                </a:lnTo>
                <a:lnTo>
                  <a:pt x="44278" y="144722"/>
                </a:lnTo>
                <a:lnTo>
                  <a:pt x="35296" y="142875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SMARTInkAnnotation79"/>
          <p:cNvSpPr/>
          <p:nvPr/>
        </p:nvSpPr>
        <p:spPr>
          <a:xfrm>
            <a:off x="3696890" y="2071687"/>
            <a:ext cx="35720" cy="169665"/>
          </a:xfrm>
          <a:custGeom>
            <a:avLst/>
            <a:gdLst/>
            <a:ahLst/>
            <a:cxnLst/>
            <a:rect l="0" t="0" r="0" b="0"/>
            <a:pathLst>
              <a:path w="35720" h="169665">
                <a:moveTo>
                  <a:pt x="0" y="0"/>
                </a:moveTo>
                <a:lnTo>
                  <a:pt x="0" y="25990"/>
                </a:lnTo>
                <a:lnTo>
                  <a:pt x="992" y="31217"/>
                </a:lnTo>
                <a:lnTo>
                  <a:pt x="2646" y="36686"/>
                </a:lnTo>
                <a:lnTo>
                  <a:pt x="4741" y="42317"/>
                </a:lnTo>
                <a:lnTo>
                  <a:pt x="6137" y="48055"/>
                </a:lnTo>
                <a:lnTo>
                  <a:pt x="7068" y="53865"/>
                </a:lnTo>
                <a:lnTo>
                  <a:pt x="7688" y="59723"/>
                </a:lnTo>
                <a:lnTo>
                  <a:pt x="9095" y="65612"/>
                </a:lnTo>
                <a:lnTo>
                  <a:pt x="11024" y="71523"/>
                </a:lnTo>
                <a:lnTo>
                  <a:pt x="13303" y="77447"/>
                </a:lnTo>
                <a:lnTo>
                  <a:pt x="14822" y="83382"/>
                </a:lnTo>
                <a:lnTo>
                  <a:pt x="15834" y="89322"/>
                </a:lnTo>
                <a:lnTo>
                  <a:pt x="16510" y="95267"/>
                </a:lnTo>
                <a:lnTo>
                  <a:pt x="17952" y="101214"/>
                </a:lnTo>
                <a:lnTo>
                  <a:pt x="19905" y="107164"/>
                </a:lnTo>
                <a:lnTo>
                  <a:pt x="22200" y="113114"/>
                </a:lnTo>
                <a:lnTo>
                  <a:pt x="23730" y="119066"/>
                </a:lnTo>
                <a:lnTo>
                  <a:pt x="24750" y="125018"/>
                </a:lnTo>
                <a:lnTo>
                  <a:pt x="25429" y="130970"/>
                </a:lnTo>
                <a:lnTo>
                  <a:pt x="25883" y="135931"/>
                </a:lnTo>
                <a:lnTo>
                  <a:pt x="26185" y="140230"/>
                </a:lnTo>
                <a:lnTo>
                  <a:pt x="26386" y="144088"/>
                </a:lnTo>
                <a:lnTo>
                  <a:pt x="27513" y="147653"/>
                </a:lnTo>
                <a:lnTo>
                  <a:pt x="29256" y="151021"/>
                </a:lnTo>
                <a:lnTo>
                  <a:pt x="31410" y="154259"/>
                </a:lnTo>
                <a:lnTo>
                  <a:pt x="32847" y="157410"/>
                </a:lnTo>
                <a:lnTo>
                  <a:pt x="33804" y="160502"/>
                </a:lnTo>
                <a:lnTo>
                  <a:pt x="35719" y="169664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SMARTInkAnnotation80"/>
          <p:cNvSpPr/>
          <p:nvPr/>
        </p:nvSpPr>
        <p:spPr>
          <a:xfrm>
            <a:off x="3661171" y="2152454"/>
            <a:ext cx="133947" cy="17461"/>
          </a:xfrm>
          <a:custGeom>
            <a:avLst/>
            <a:gdLst/>
            <a:ahLst/>
            <a:cxnLst/>
            <a:rect l="0" t="0" r="0" b="0"/>
            <a:pathLst>
              <a:path w="133947" h="17461">
                <a:moveTo>
                  <a:pt x="0" y="17460"/>
                </a:moveTo>
                <a:lnTo>
                  <a:pt x="0" y="12719"/>
                </a:lnTo>
                <a:lnTo>
                  <a:pt x="993" y="11323"/>
                </a:lnTo>
                <a:lnTo>
                  <a:pt x="2646" y="10392"/>
                </a:lnTo>
                <a:lnTo>
                  <a:pt x="4741" y="9771"/>
                </a:lnTo>
                <a:lnTo>
                  <a:pt x="7130" y="8365"/>
                </a:lnTo>
                <a:lnTo>
                  <a:pt x="9714" y="6436"/>
                </a:lnTo>
                <a:lnTo>
                  <a:pt x="12429" y="4157"/>
                </a:lnTo>
                <a:lnTo>
                  <a:pt x="17216" y="2638"/>
                </a:lnTo>
                <a:lnTo>
                  <a:pt x="23384" y="1625"/>
                </a:lnTo>
                <a:lnTo>
                  <a:pt x="30472" y="950"/>
                </a:lnTo>
                <a:lnTo>
                  <a:pt x="38174" y="500"/>
                </a:lnTo>
                <a:lnTo>
                  <a:pt x="54670" y="0"/>
                </a:lnTo>
                <a:lnTo>
                  <a:pt x="63236" y="859"/>
                </a:lnTo>
                <a:lnTo>
                  <a:pt x="71923" y="2424"/>
                </a:lnTo>
                <a:lnTo>
                  <a:pt x="80691" y="4459"/>
                </a:lnTo>
                <a:lnTo>
                  <a:pt x="89513" y="6808"/>
                </a:lnTo>
                <a:lnTo>
                  <a:pt x="107252" y="12064"/>
                </a:lnTo>
                <a:lnTo>
                  <a:pt x="114165" y="13863"/>
                </a:lnTo>
                <a:lnTo>
                  <a:pt x="119767" y="15062"/>
                </a:lnTo>
                <a:lnTo>
                  <a:pt x="133946" y="1746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SMARTInkAnnotation81"/>
          <p:cNvSpPr/>
          <p:nvPr/>
        </p:nvSpPr>
        <p:spPr>
          <a:xfrm>
            <a:off x="3134320" y="4205882"/>
            <a:ext cx="133946" cy="35720"/>
          </a:xfrm>
          <a:custGeom>
            <a:avLst/>
            <a:gdLst/>
            <a:ahLst/>
            <a:cxnLst/>
            <a:rect l="0" t="0" r="0" b="0"/>
            <a:pathLst>
              <a:path w="133946" h="35720">
                <a:moveTo>
                  <a:pt x="0" y="35719"/>
                </a:moveTo>
                <a:lnTo>
                  <a:pt x="4741" y="35719"/>
                </a:lnTo>
                <a:lnTo>
                  <a:pt x="6137" y="34727"/>
                </a:lnTo>
                <a:lnTo>
                  <a:pt x="7068" y="33074"/>
                </a:lnTo>
                <a:lnTo>
                  <a:pt x="7688" y="30979"/>
                </a:lnTo>
                <a:lnTo>
                  <a:pt x="9094" y="29582"/>
                </a:lnTo>
                <a:lnTo>
                  <a:pt x="11023" y="28651"/>
                </a:lnTo>
                <a:lnTo>
                  <a:pt x="13302" y="28031"/>
                </a:lnTo>
                <a:lnTo>
                  <a:pt x="15813" y="26625"/>
                </a:lnTo>
                <a:lnTo>
                  <a:pt x="18480" y="24695"/>
                </a:lnTo>
                <a:lnTo>
                  <a:pt x="21249" y="22417"/>
                </a:lnTo>
                <a:lnTo>
                  <a:pt x="24088" y="20898"/>
                </a:lnTo>
                <a:lnTo>
                  <a:pt x="26973" y="19885"/>
                </a:lnTo>
                <a:lnTo>
                  <a:pt x="29888" y="19210"/>
                </a:lnTo>
                <a:lnTo>
                  <a:pt x="33816" y="17768"/>
                </a:lnTo>
                <a:lnTo>
                  <a:pt x="38419" y="15814"/>
                </a:lnTo>
                <a:lnTo>
                  <a:pt x="43472" y="13519"/>
                </a:lnTo>
                <a:lnTo>
                  <a:pt x="47833" y="11990"/>
                </a:lnTo>
                <a:lnTo>
                  <a:pt x="51732" y="10969"/>
                </a:lnTo>
                <a:lnTo>
                  <a:pt x="55324" y="10290"/>
                </a:lnTo>
                <a:lnTo>
                  <a:pt x="59703" y="9837"/>
                </a:lnTo>
                <a:lnTo>
                  <a:pt x="64607" y="9534"/>
                </a:lnTo>
                <a:lnTo>
                  <a:pt x="74354" y="9199"/>
                </a:lnTo>
                <a:lnTo>
                  <a:pt x="86413" y="9009"/>
                </a:lnTo>
                <a:lnTo>
                  <a:pt x="96614" y="8965"/>
                </a:lnTo>
                <a:lnTo>
                  <a:pt x="101120" y="7961"/>
                </a:lnTo>
                <a:lnTo>
                  <a:pt x="105117" y="6300"/>
                </a:lnTo>
                <a:lnTo>
                  <a:pt x="108773" y="4200"/>
                </a:lnTo>
                <a:lnTo>
                  <a:pt x="112203" y="2800"/>
                </a:lnTo>
                <a:lnTo>
                  <a:pt x="115481" y="1867"/>
                </a:lnTo>
                <a:lnTo>
                  <a:pt x="118660" y="1245"/>
                </a:lnTo>
                <a:lnTo>
                  <a:pt x="121771" y="830"/>
                </a:lnTo>
                <a:lnTo>
                  <a:pt x="124836" y="553"/>
                </a:lnTo>
                <a:lnTo>
                  <a:pt x="133945" y="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SMARTInkAnnotation82"/>
          <p:cNvSpPr/>
          <p:nvPr/>
        </p:nvSpPr>
        <p:spPr>
          <a:xfrm>
            <a:off x="3386125" y="4002265"/>
            <a:ext cx="114313" cy="346288"/>
          </a:xfrm>
          <a:custGeom>
            <a:avLst/>
            <a:gdLst/>
            <a:ahLst/>
            <a:cxnLst/>
            <a:rect l="0" t="0" r="0" b="0"/>
            <a:pathLst>
              <a:path w="114313" h="346288">
                <a:moveTo>
                  <a:pt x="114312" y="69672"/>
                </a:moveTo>
                <a:lnTo>
                  <a:pt x="114312" y="61984"/>
                </a:lnTo>
                <a:lnTo>
                  <a:pt x="111666" y="56002"/>
                </a:lnTo>
                <a:lnTo>
                  <a:pt x="109572" y="51629"/>
                </a:lnTo>
                <a:lnTo>
                  <a:pt x="107183" y="47722"/>
                </a:lnTo>
                <a:lnTo>
                  <a:pt x="104599" y="44124"/>
                </a:lnTo>
                <a:lnTo>
                  <a:pt x="101884" y="40734"/>
                </a:lnTo>
                <a:lnTo>
                  <a:pt x="99081" y="37481"/>
                </a:lnTo>
                <a:lnTo>
                  <a:pt x="96220" y="34321"/>
                </a:lnTo>
                <a:lnTo>
                  <a:pt x="90396" y="28164"/>
                </a:lnTo>
                <a:lnTo>
                  <a:pt x="84500" y="22119"/>
                </a:lnTo>
                <a:lnTo>
                  <a:pt x="80547" y="19119"/>
                </a:lnTo>
                <a:lnTo>
                  <a:pt x="75927" y="16126"/>
                </a:lnTo>
                <a:lnTo>
                  <a:pt x="70863" y="13139"/>
                </a:lnTo>
                <a:lnTo>
                  <a:pt x="66494" y="10155"/>
                </a:lnTo>
                <a:lnTo>
                  <a:pt x="62590" y="7173"/>
                </a:lnTo>
                <a:lnTo>
                  <a:pt x="58994" y="4194"/>
                </a:lnTo>
                <a:lnTo>
                  <a:pt x="54613" y="2208"/>
                </a:lnTo>
                <a:lnTo>
                  <a:pt x="49708" y="883"/>
                </a:lnTo>
                <a:lnTo>
                  <a:pt x="44453" y="0"/>
                </a:lnTo>
                <a:lnTo>
                  <a:pt x="39958" y="404"/>
                </a:lnTo>
                <a:lnTo>
                  <a:pt x="35969" y="1665"/>
                </a:lnTo>
                <a:lnTo>
                  <a:pt x="32319" y="3498"/>
                </a:lnTo>
                <a:lnTo>
                  <a:pt x="28892" y="4720"/>
                </a:lnTo>
                <a:lnTo>
                  <a:pt x="25615" y="5534"/>
                </a:lnTo>
                <a:lnTo>
                  <a:pt x="22439" y="6078"/>
                </a:lnTo>
                <a:lnTo>
                  <a:pt x="19329" y="7432"/>
                </a:lnTo>
                <a:lnTo>
                  <a:pt x="16263" y="9327"/>
                </a:lnTo>
                <a:lnTo>
                  <a:pt x="13227" y="11583"/>
                </a:lnTo>
                <a:lnTo>
                  <a:pt x="10211" y="15071"/>
                </a:lnTo>
                <a:lnTo>
                  <a:pt x="7208" y="19380"/>
                </a:lnTo>
                <a:lnTo>
                  <a:pt x="4214" y="24238"/>
                </a:lnTo>
                <a:lnTo>
                  <a:pt x="888" y="34927"/>
                </a:lnTo>
                <a:lnTo>
                  <a:pt x="0" y="40556"/>
                </a:lnTo>
                <a:lnTo>
                  <a:pt x="401" y="47285"/>
                </a:lnTo>
                <a:lnTo>
                  <a:pt x="1661" y="54747"/>
                </a:lnTo>
                <a:lnTo>
                  <a:pt x="8174" y="82117"/>
                </a:lnTo>
                <a:lnTo>
                  <a:pt x="10811" y="92852"/>
                </a:lnTo>
                <a:lnTo>
                  <a:pt x="14553" y="102984"/>
                </a:lnTo>
                <a:lnTo>
                  <a:pt x="19033" y="112716"/>
                </a:lnTo>
                <a:lnTo>
                  <a:pt x="34818" y="143280"/>
                </a:lnTo>
                <a:lnTo>
                  <a:pt x="57930" y="189163"/>
                </a:lnTo>
                <a:lnTo>
                  <a:pt x="62833" y="200926"/>
                </a:lnTo>
                <a:lnTo>
                  <a:pt x="67094" y="212738"/>
                </a:lnTo>
                <a:lnTo>
                  <a:pt x="70928" y="224580"/>
                </a:lnTo>
                <a:lnTo>
                  <a:pt x="75467" y="235452"/>
                </a:lnTo>
                <a:lnTo>
                  <a:pt x="80478" y="245676"/>
                </a:lnTo>
                <a:lnTo>
                  <a:pt x="85803" y="255469"/>
                </a:lnTo>
                <a:lnTo>
                  <a:pt x="90345" y="264974"/>
                </a:lnTo>
                <a:lnTo>
                  <a:pt x="94366" y="274287"/>
                </a:lnTo>
                <a:lnTo>
                  <a:pt x="98038" y="283473"/>
                </a:lnTo>
                <a:lnTo>
                  <a:pt x="101478" y="291581"/>
                </a:lnTo>
                <a:lnTo>
                  <a:pt x="107947" y="305881"/>
                </a:lnTo>
                <a:lnTo>
                  <a:pt x="110068" y="312473"/>
                </a:lnTo>
                <a:lnTo>
                  <a:pt x="111483" y="318852"/>
                </a:lnTo>
                <a:lnTo>
                  <a:pt x="112426" y="325089"/>
                </a:lnTo>
                <a:lnTo>
                  <a:pt x="113474" y="334665"/>
                </a:lnTo>
                <a:lnTo>
                  <a:pt x="113754" y="338607"/>
                </a:lnTo>
                <a:lnTo>
                  <a:pt x="112947" y="341236"/>
                </a:lnTo>
                <a:lnTo>
                  <a:pt x="111418" y="342988"/>
                </a:lnTo>
                <a:lnTo>
                  <a:pt x="109406" y="344156"/>
                </a:lnTo>
                <a:lnTo>
                  <a:pt x="107073" y="344935"/>
                </a:lnTo>
                <a:lnTo>
                  <a:pt x="104525" y="345454"/>
                </a:lnTo>
                <a:lnTo>
                  <a:pt x="101834" y="345800"/>
                </a:lnTo>
                <a:lnTo>
                  <a:pt x="99048" y="346031"/>
                </a:lnTo>
                <a:lnTo>
                  <a:pt x="96199" y="346185"/>
                </a:lnTo>
                <a:lnTo>
                  <a:pt x="93307" y="346287"/>
                </a:lnTo>
                <a:lnTo>
                  <a:pt x="89395" y="345364"/>
                </a:lnTo>
                <a:lnTo>
                  <a:pt x="84802" y="343756"/>
                </a:lnTo>
                <a:lnTo>
                  <a:pt x="79756" y="341691"/>
                </a:lnTo>
                <a:lnTo>
                  <a:pt x="74407" y="339323"/>
                </a:lnTo>
                <a:lnTo>
                  <a:pt x="63173" y="334046"/>
                </a:lnTo>
                <a:lnTo>
                  <a:pt x="58391" y="331249"/>
                </a:lnTo>
                <a:lnTo>
                  <a:pt x="54211" y="328393"/>
                </a:lnTo>
                <a:lnTo>
                  <a:pt x="50432" y="325496"/>
                </a:lnTo>
                <a:lnTo>
                  <a:pt x="45929" y="322573"/>
                </a:lnTo>
                <a:lnTo>
                  <a:pt x="40942" y="319632"/>
                </a:lnTo>
                <a:lnTo>
                  <a:pt x="35633" y="316679"/>
                </a:lnTo>
                <a:lnTo>
                  <a:pt x="31101" y="313719"/>
                </a:lnTo>
                <a:lnTo>
                  <a:pt x="27089" y="310752"/>
                </a:lnTo>
                <a:lnTo>
                  <a:pt x="23421" y="307783"/>
                </a:lnTo>
                <a:lnTo>
                  <a:pt x="20976" y="304811"/>
                </a:lnTo>
                <a:lnTo>
                  <a:pt x="19346" y="301838"/>
                </a:lnTo>
                <a:lnTo>
                  <a:pt x="16085" y="292914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SMARTInkAnnotation83"/>
          <p:cNvSpPr/>
          <p:nvPr/>
        </p:nvSpPr>
        <p:spPr>
          <a:xfrm>
            <a:off x="3455789" y="3991570"/>
            <a:ext cx="35719" cy="330399"/>
          </a:xfrm>
          <a:custGeom>
            <a:avLst/>
            <a:gdLst/>
            <a:ahLst/>
            <a:cxnLst/>
            <a:rect l="0" t="0" r="0" b="0"/>
            <a:pathLst>
              <a:path w="35719" h="330399">
                <a:moveTo>
                  <a:pt x="35718" y="0"/>
                </a:moveTo>
                <a:lnTo>
                  <a:pt x="30978" y="4741"/>
                </a:lnTo>
                <a:lnTo>
                  <a:pt x="29581" y="7129"/>
                </a:lnTo>
                <a:lnTo>
                  <a:pt x="28651" y="9713"/>
                </a:lnTo>
                <a:lnTo>
                  <a:pt x="27616" y="15231"/>
                </a:lnTo>
                <a:lnTo>
                  <a:pt x="27156" y="20991"/>
                </a:lnTo>
                <a:lnTo>
                  <a:pt x="26953" y="32149"/>
                </a:lnTo>
                <a:lnTo>
                  <a:pt x="26898" y="39292"/>
                </a:lnTo>
                <a:lnTo>
                  <a:pt x="25869" y="46038"/>
                </a:lnTo>
                <a:lnTo>
                  <a:pt x="24191" y="52520"/>
                </a:lnTo>
                <a:lnTo>
                  <a:pt x="22081" y="58826"/>
                </a:lnTo>
                <a:lnTo>
                  <a:pt x="20673" y="66007"/>
                </a:lnTo>
                <a:lnTo>
                  <a:pt x="19735" y="73770"/>
                </a:lnTo>
                <a:lnTo>
                  <a:pt x="19110" y="81922"/>
                </a:lnTo>
                <a:lnTo>
                  <a:pt x="18693" y="90333"/>
                </a:lnTo>
                <a:lnTo>
                  <a:pt x="18230" y="107617"/>
                </a:lnTo>
                <a:lnTo>
                  <a:pt x="17114" y="116393"/>
                </a:lnTo>
                <a:lnTo>
                  <a:pt x="15378" y="125220"/>
                </a:lnTo>
                <a:lnTo>
                  <a:pt x="13228" y="134082"/>
                </a:lnTo>
                <a:lnTo>
                  <a:pt x="11795" y="142966"/>
                </a:lnTo>
                <a:lnTo>
                  <a:pt x="10840" y="151865"/>
                </a:lnTo>
                <a:lnTo>
                  <a:pt x="10203" y="160775"/>
                </a:lnTo>
                <a:lnTo>
                  <a:pt x="9778" y="169691"/>
                </a:lnTo>
                <a:lnTo>
                  <a:pt x="9307" y="187535"/>
                </a:lnTo>
                <a:lnTo>
                  <a:pt x="8189" y="196461"/>
                </a:lnTo>
                <a:lnTo>
                  <a:pt x="6451" y="205388"/>
                </a:lnTo>
                <a:lnTo>
                  <a:pt x="4301" y="214316"/>
                </a:lnTo>
                <a:lnTo>
                  <a:pt x="2867" y="222253"/>
                </a:lnTo>
                <a:lnTo>
                  <a:pt x="1911" y="229528"/>
                </a:lnTo>
                <a:lnTo>
                  <a:pt x="1274" y="236362"/>
                </a:lnTo>
                <a:lnTo>
                  <a:pt x="850" y="242903"/>
                </a:lnTo>
                <a:lnTo>
                  <a:pt x="566" y="249247"/>
                </a:lnTo>
                <a:lnTo>
                  <a:pt x="251" y="262581"/>
                </a:lnTo>
                <a:lnTo>
                  <a:pt x="0" y="330398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SMARTInkAnnotation84"/>
          <p:cNvSpPr/>
          <p:nvPr/>
        </p:nvSpPr>
        <p:spPr>
          <a:xfrm>
            <a:off x="3616523" y="4046389"/>
            <a:ext cx="133781" cy="284510"/>
          </a:xfrm>
          <a:custGeom>
            <a:avLst/>
            <a:gdLst/>
            <a:ahLst/>
            <a:cxnLst/>
            <a:rect l="0" t="0" r="0" b="0"/>
            <a:pathLst>
              <a:path w="133781" h="284510">
                <a:moveTo>
                  <a:pt x="0" y="7689"/>
                </a:moveTo>
                <a:lnTo>
                  <a:pt x="4741" y="7689"/>
                </a:lnTo>
                <a:lnTo>
                  <a:pt x="6137" y="6697"/>
                </a:lnTo>
                <a:lnTo>
                  <a:pt x="7068" y="5043"/>
                </a:lnTo>
                <a:lnTo>
                  <a:pt x="7688" y="2948"/>
                </a:lnTo>
                <a:lnTo>
                  <a:pt x="9094" y="1552"/>
                </a:lnTo>
                <a:lnTo>
                  <a:pt x="11024" y="621"/>
                </a:lnTo>
                <a:lnTo>
                  <a:pt x="13303" y="0"/>
                </a:lnTo>
                <a:lnTo>
                  <a:pt x="15813" y="579"/>
                </a:lnTo>
                <a:lnTo>
                  <a:pt x="18480" y="1956"/>
                </a:lnTo>
                <a:lnTo>
                  <a:pt x="21249" y="3867"/>
                </a:lnTo>
                <a:lnTo>
                  <a:pt x="25080" y="5141"/>
                </a:lnTo>
                <a:lnTo>
                  <a:pt x="29619" y="5990"/>
                </a:lnTo>
                <a:lnTo>
                  <a:pt x="34628" y="6556"/>
                </a:lnTo>
                <a:lnTo>
                  <a:pt x="39953" y="7926"/>
                </a:lnTo>
                <a:lnTo>
                  <a:pt x="45487" y="9832"/>
                </a:lnTo>
                <a:lnTo>
                  <a:pt x="51161" y="12093"/>
                </a:lnTo>
                <a:lnTo>
                  <a:pt x="55935" y="14594"/>
                </a:lnTo>
                <a:lnTo>
                  <a:pt x="60111" y="17253"/>
                </a:lnTo>
                <a:lnTo>
                  <a:pt x="63886" y="20018"/>
                </a:lnTo>
                <a:lnTo>
                  <a:pt x="68388" y="23846"/>
                </a:lnTo>
                <a:lnTo>
                  <a:pt x="73373" y="28382"/>
                </a:lnTo>
                <a:lnTo>
                  <a:pt x="87225" y="41601"/>
                </a:lnTo>
                <a:lnTo>
                  <a:pt x="127589" y="81704"/>
                </a:lnTo>
                <a:lnTo>
                  <a:pt x="129708" y="84813"/>
                </a:lnTo>
                <a:lnTo>
                  <a:pt x="132062" y="90914"/>
                </a:lnTo>
                <a:lnTo>
                  <a:pt x="133108" y="96934"/>
                </a:lnTo>
                <a:lnTo>
                  <a:pt x="133780" y="104141"/>
                </a:lnTo>
                <a:lnTo>
                  <a:pt x="131226" y="107773"/>
                </a:lnTo>
                <a:lnTo>
                  <a:pt x="126242" y="113448"/>
                </a:lnTo>
                <a:lnTo>
                  <a:pt x="124841" y="113914"/>
                </a:lnTo>
                <a:lnTo>
                  <a:pt x="122915" y="114224"/>
                </a:lnTo>
                <a:lnTo>
                  <a:pt x="120639" y="114431"/>
                </a:lnTo>
                <a:lnTo>
                  <a:pt x="117137" y="114569"/>
                </a:lnTo>
                <a:lnTo>
                  <a:pt x="107954" y="114722"/>
                </a:lnTo>
                <a:lnTo>
                  <a:pt x="103719" y="115756"/>
                </a:lnTo>
                <a:lnTo>
                  <a:pt x="99904" y="117437"/>
                </a:lnTo>
                <a:lnTo>
                  <a:pt x="96368" y="119549"/>
                </a:lnTo>
                <a:lnTo>
                  <a:pt x="93019" y="120958"/>
                </a:lnTo>
                <a:lnTo>
                  <a:pt x="89794" y="121897"/>
                </a:lnTo>
                <a:lnTo>
                  <a:pt x="86652" y="122523"/>
                </a:lnTo>
                <a:lnTo>
                  <a:pt x="83565" y="122940"/>
                </a:lnTo>
                <a:lnTo>
                  <a:pt x="80514" y="123218"/>
                </a:lnTo>
                <a:lnTo>
                  <a:pt x="77489" y="123404"/>
                </a:lnTo>
                <a:lnTo>
                  <a:pt x="71481" y="123610"/>
                </a:lnTo>
                <a:lnTo>
                  <a:pt x="68490" y="123665"/>
                </a:lnTo>
                <a:lnTo>
                  <a:pt x="65504" y="124693"/>
                </a:lnTo>
                <a:lnTo>
                  <a:pt x="62521" y="126372"/>
                </a:lnTo>
                <a:lnTo>
                  <a:pt x="55345" y="131454"/>
                </a:lnTo>
                <a:lnTo>
                  <a:pt x="54756" y="132862"/>
                </a:lnTo>
                <a:lnTo>
                  <a:pt x="53927" y="139586"/>
                </a:lnTo>
                <a:lnTo>
                  <a:pt x="53682" y="147863"/>
                </a:lnTo>
                <a:lnTo>
                  <a:pt x="53624" y="153663"/>
                </a:lnTo>
                <a:lnTo>
                  <a:pt x="54601" y="156599"/>
                </a:lnTo>
                <a:lnTo>
                  <a:pt x="58332" y="162506"/>
                </a:lnTo>
                <a:lnTo>
                  <a:pt x="60716" y="166463"/>
                </a:lnTo>
                <a:lnTo>
                  <a:pt x="63298" y="171085"/>
                </a:lnTo>
                <a:lnTo>
                  <a:pt x="66011" y="176151"/>
                </a:lnTo>
                <a:lnTo>
                  <a:pt x="69805" y="180520"/>
                </a:lnTo>
                <a:lnTo>
                  <a:pt x="74317" y="184426"/>
                </a:lnTo>
                <a:lnTo>
                  <a:pt x="79311" y="188021"/>
                </a:lnTo>
                <a:lnTo>
                  <a:pt x="83632" y="192403"/>
                </a:lnTo>
                <a:lnTo>
                  <a:pt x="87504" y="197308"/>
                </a:lnTo>
                <a:lnTo>
                  <a:pt x="91078" y="202562"/>
                </a:lnTo>
                <a:lnTo>
                  <a:pt x="95446" y="208050"/>
                </a:lnTo>
                <a:lnTo>
                  <a:pt x="100341" y="213692"/>
                </a:lnTo>
                <a:lnTo>
                  <a:pt x="110081" y="224261"/>
                </a:lnTo>
                <a:lnTo>
                  <a:pt x="117716" y="232267"/>
                </a:lnTo>
                <a:lnTo>
                  <a:pt x="121141" y="236782"/>
                </a:lnTo>
                <a:lnTo>
                  <a:pt x="124417" y="241777"/>
                </a:lnTo>
                <a:lnTo>
                  <a:pt x="127593" y="247091"/>
                </a:lnTo>
                <a:lnTo>
                  <a:pt x="131122" y="255642"/>
                </a:lnTo>
                <a:lnTo>
                  <a:pt x="133388" y="264475"/>
                </a:lnTo>
                <a:lnTo>
                  <a:pt x="133780" y="270746"/>
                </a:lnTo>
                <a:lnTo>
                  <a:pt x="132843" y="272357"/>
                </a:lnTo>
                <a:lnTo>
                  <a:pt x="131226" y="273431"/>
                </a:lnTo>
                <a:lnTo>
                  <a:pt x="129156" y="274147"/>
                </a:lnTo>
                <a:lnTo>
                  <a:pt x="126784" y="275616"/>
                </a:lnTo>
                <a:lnTo>
                  <a:pt x="124210" y="277589"/>
                </a:lnTo>
                <a:lnTo>
                  <a:pt x="121502" y="279896"/>
                </a:lnTo>
                <a:lnTo>
                  <a:pt x="118704" y="281434"/>
                </a:lnTo>
                <a:lnTo>
                  <a:pt x="115848" y="282458"/>
                </a:lnTo>
                <a:lnTo>
                  <a:pt x="112950" y="283142"/>
                </a:lnTo>
                <a:lnTo>
                  <a:pt x="110027" y="283598"/>
                </a:lnTo>
                <a:lnTo>
                  <a:pt x="107086" y="283902"/>
                </a:lnTo>
                <a:lnTo>
                  <a:pt x="104132" y="284104"/>
                </a:lnTo>
                <a:lnTo>
                  <a:pt x="101172" y="284239"/>
                </a:lnTo>
                <a:lnTo>
                  <a:pt x="95236" y="284389"/>
                </a:lnTo>
                <a:lnTo>
                  <a:pt x="44648" y="284509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SMARTInkAnnotation85"/>
          <p:cNvSpPr/>
          <p:nvPr/>
        </p:nvSpPr>
        <p:spPr>
          <a:xfrm>
            <a:off x="3830878" y="4125518"/>
            <a:ext cx="71347" cy="205258"/>
          </a:xfrm>
          <a:custGeom>
            <a:avLst/>
            <a:gdLst/>
            <a:ahLst/>
            <a:cxnLst/>
            <a:rect l="0" t="0" r="0" b="0"/>
            <a:pathLst>
              <a:path w="71347" h="205258">
                <a:moveTo>
                  <a:pt x="35676" y="8927"/>
                </a:moveTo>
                <a:lnTo>
                  <a:pt x="35676" y="106"/>
                </a:lnTo>
                <a:lnTo>
                  <a:pt x="34684" y="69"/>
                </a:lnTo>
                <a:lnTo>
                  <a:pt x="19426" y="0"/>
                </a:lnTo>
                <a:lnTo>
                  <a:pt x="17897" y="991"/>
                </a:lnTo>
                <a:lnTo>
                  <a:pt x="15886" y="2644"/>
                </a:lnTo>
                <a:lnTo>
                  <a:pt x="13553" y="4738"/>
                </a:lnTo>
                <a:lnTo>
                  <a:pt x="8315" y="9711"/>
                </a:lnTo>
                <a:lnTo>
                  <a:pt x="5529" y="12426"/>
                </a:lnTo>
                <a:lnTo>
                  <a:pt x="3672" y="15228"/>
                </a:lnTo>
                <a:lnTo>
                  <a:pt x="1608" y="20988"/>
                </a:lnTo>
                <a:lnTo>
                  <a:pt x="446" y="25068"/>
                </a:lnTo>
                <a:lnTo>
                  <a:pt x="174" y="31314"/>
                </a:lnTo>
                <a:lnTo>
                  <a:pt x="0" y="46752"/>
                </a:lnTo>
                <a:lnTo>
                  <a:pt x="978" y="52003"/>
                </a:lnTo>
                <a:lnTo>
                  <a:pt x="2622" y="58480"/>
                </a:lnTo>
                <a:lnTo>
                  <a:pt x="4710" y="65775"/>
                </a:lnTo>
                <a:lnTo>
                  <a:pt x="7095" y="72623"/>
                </a:lnTo>
                <a:lnTo>
                  <a:pt x="9677" y="79172"/>
                </a:lnTo>
                <a:lnTo>
                  <a:pt x="12390" y="85523"/>
                </a:lnTo>
                <a:lnTo>
                  <a:pt x="18051" y="97870"/>
                </a:lnTo>
                <a:lnTo>
                  <a:pt x="29769" y="121966"/>
                </a:lnTo>
                <a:lnTo>
                  <a:pt x="33722" y="127943"/>
                </a:lnTo>
                <a:lnTo>
                  <a:pt x="38342" y="133911"/>
                </a:lnTo>
                <a:lnTo>
                  <a:pt x="43407" y="139875"/>
                </a:lnTo>
                <a:lnTo>
                  <a:pt x="47775" y="145835"/>
                </a:lnTo>
                <a:lnTo>
                  <a:pt x="51680" y="151793"/>
                </a:lnTo>
                <a:lnTo>
                  <a:pt x="55275" y="157749"/>
                </a:lnTo>
                <a:lnTo>
                  <a:pt x="58664" y="162712"/>
                </a:lnTo>
                <a:lnTo>
                  <a:pt x="61915" y="167013"/>
                </a:lnTo>
                <a:lnTo>
                  <a:pt x="65075" y="170872"/>
                </a:lnTo>
                <a:lnTo>
                  <a:pt x="67182" y="174437"/>
                </a:lnTo>
                <a:lnTo>
                  <a:pt x="68586" y="177806"/>
                </a:lnTo>
                <a:lnTo>
                  <a:pt x="70147" y="184195"/>
                </a:lnTo>
                <a:lnTo>
                  <a:pt x="70840" y="190342"/>
                </a:lnTo>
                <a:lnTo>
                  <a:pt x="71285" y="196236"/>
                </a:lnTo>
                <a:lnTo>
                  <a:pt x="71346" y="200655"/>
                </a:lnTo>
                <a:lnTo>
                  <a:pt x="70371" y="202229"/>
                </a:lnTo>
                <a:lnTo>
                  <a:pt x="68728" y="203280"/>
                </a:lnTo>
                <a:lnTo>
                  <a:pt x="66640" y="203980"/>
                </a:lnTo>
                <a:lnTo>
                  <a:pt x="64256" y="204447"/>
                </a:lnTo>
                <a:lnTo>
                  <a:pt x="61675" y="204758"/>
                </a:lnTo>
                <a:lnTo>
                  <a:pt x="58962" y="204965"/>
                </a:lnTo>
                <a:lnTo>
                  <a:pt x="56161" y="205103"/>
                </a:lnTo>
                <a:lnTo>
                  <a:pt x="50403" y="205257"/>
                </a:lnTo>
                <a:lnTo>
                  <a:pt x="47478" y="204306"/>
                </a:lnTo>
                <a:lnTo>
                  <a:pt x="44536" y="202680"/>
                </a:lnTo>
                <a:lnTo>
                  <a:pt x="41583" y="200603"/>
                </a:lnTo>
                <a:lnTo>
                  <a:pt x="38622" y="199219"/>
                </a:lnTo>
                <a:lnTo>
                  <a:pt x="35655" y="198296"/>
                </a:lnTo>
                <a:lnTo>
                  <a:pt x="32686" y="197681"/>
                </a:lnTo>
                <a:lnTo>
                  <a:pt x="29714" y="196278"/>
                </a:lnTo>
                <a:lnTo>
                  <a:pt x="26741" y="194352"/>
                </a:lnTo>
                <a:lnTo>
                  <a:pt x="23766" y="192074"/>
                </a:lnTo>
                <a:lnTo>
                  <a:pt x="20791" y="190557"/>
                </a:lnTo>
                <a:lnTo>
                  <a:pt x="17815" y="189545"/>
                </a:lnTo>
                <a:lnTo>
                  <a:pt x="8887" y="187521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SMARTInkAnnotation86"/>
          <p:cNvSpPr/>
          <p:nvPr/>
        </p:nvSpPr>
        <p:spPr>
          <a:xfrm>
            <a:off x="3823292" y="4120829"/>
            <a:ext cx="158816" cy="192052"/>
          </a:xfrm>
          <a:custGeom>
            <a:avLst/>
            <a:gdLst/>
            <a:ahLst/>
            <a:cxnLst/>
            <a:rect l="0" t="0" r="0" b="0"/>
            <a:pathLst>
              <a:path w="158816" h="192052">
                <a:moveTo>
                  <a:pt x="52191" y="22546"/>
                </a:moveTo>
                <a:lnTo>
                  <a:pt x="47451" y="22546"/>
                </a:lnTo>
                <a:lnTo>
                  <a:pt x="46055" y="23538"/>
                </a:lnTo>
                <a:lnTo>
                  <a:pt x="45124" y="25191"/>
                </a:lnTo>
                <a:lnTo>
                  <a:pt x="44503" y="27286"/>
                </a:lnTo>
                <a:lnTo>
                  <a:pt x="43097" y="28682"/>
                </a:lnTo>
                <a:lnTo>
                  <a:pt x="41168" y="29614"/>
                </a:lnTo>
                <a:lnTo>
                  <a:pt x="38889" y="30234"/>
                </a:lnTo>
                <a:lnTo>
                  <a:pt x="36378" y="31640"/>
                </a:lnTo>
                <a:lnTo>
                  <a:pt x="33712" y="33570"/>
                </a:lnTo>
                <a:lnTo>
                  <a:pt x="30942" y="35848"/>
                </a:lnTo>
                <a:lnTo>
                  <a:pt x="29096" y="38359"/>
                </a:lnTo>
                <a:lnTo>
                  <a:pt x="27044" y="43795"/>
                </a:lnTo>
                <a:lnTo>
                  <a:pt x="23486" y="49519"/>
                </a:lnTo>
                <a:lnTo>
                  <a:pt x="21148" y="52434"/>
                </a:lnTo>
                <a:lnTo>
                  <a:pt x="18598" y="56362"/>
                </a:lnTo>
                <a:lnTo>
                  <a:pt x="15905" y="60964"/>
                </a:lnTo>
                <a:lnTo>
                  <a:pt x="13118" y="66018"/>
                </a:lnTo>
                <a:lnTo>
                  <a:pt x="11259" y="70379"/>
                </a:lnTo>
                <a:lnTo>
                  <a:pt x="10021" y="74278"/>
                </a:lnTo>
                <a:lnTo>
                  <a:pt x="9195" y="77870"/>
                </a:lnTo>
                <a:lnTo>
                  <a:pt x="7652" y="82248"/>
                </a:lnTo>
                <a:lnTo>
                  <a:pt x="5632" y="87152"/>
                </a:lnTo>
                <a:lnTo>
                  <a:pt x="3292" y="92406"/>
                </a:lnTo>
                <a:lnTo>
                  <a:pt x="1733" y="96900"/>
                </a:lnTo>
                <a:lnTo>
                  <a:pt x="693" y="100888"/>
                </a:lnTo>
                <a:lnTo>
                  <a:pt x="0" y="104540"/>
                </a:lnTo>
                <a:lnTo>
                  <a:pt x="530" y="108958"/>
                </a:lnTo>
                <a:lnTo>
                  <a:pt x="1876" y="113888"/>
                </a:lnTo>
                <a:lnTo>
                  <a:pt x="3765" y="119159"/>
                </a:lnTo>
                <a:lnTo>
                  <a:pt x="5024" y="124658"/>
                </a:lnTo>
                <a:lnTo>
                  <a:pt x="5864" y="130308"/>
                </a:lnTo>
                <a:lnTo>
                  <a:pt x="6424" y="136059"/>
                </a:lnTo>
                <a:lnTo>
                  <a:pt x="7789" y="141877"/>
                </a:lnTo>
                <a:lnTo>
                  <a:pt x="9691" y="147741"/>
                </a:lnTo>
                <a:lnTo>
                  <a:pt x="11952" y="153634"/>
                </a:lnTo>
                <a:lnTo>
                  <a:pt x="14451" y="158555"/>
                </a:lnTo>
                <a:lnTo>
                  <a:pt x="17110" y="162828"/>
                </a:lnTo>
                <a:lnTo>
                  <a:pt x="19874" y="166669"/>
                </a:lnTo>
                <a:lnTo>
                  <a:pt x="22709" y="170221"/>
                </a:lnTo>
                <a:lnTo>
                  <a:pt x="25591" y="173582"/>
                </a:lnTo>
                <a:lnTo>
                  <a:pt x="28505" y="176815"/>
                </a:lnTo>
                <a:lnTo>
                  <a:pt x="32432" y="179962"/>
                </a:lnTo>
                <a:lnTo>
                  <a:pt x="37034" y="183052"/>
                </a:lnTo>
                <a:lnTo>
                  <a:pt x="42087" y="186105"/>
                </a:lnTo>
                <a:lnTo>
                  <a:pt x="47439" y="188140"/>
                </a:lnTo>
                <a:lnTo>
                  <a:pt x="52992" y="189496"/>
                </a:lnTo>
                <a:lnTo>
                  <a:pt x="58679" y="190400"/>
                </a:lnTo>
                <a:lnTo>
                  <a:pt x="64454" y="191004"/>
                </a:lnTo>
                <a:lnTo>
                  <a:pt x="70288" y="191405"/>
                </a:lnTo>
                <a:lnTo>
                  <a:pt x="76162" y="191674"/>
                </a:lnTo>
                <a:lnTo>
                  <a:pt x="87981" y="191971"/>
                </a:lnTo>
                <a:lnTo>
                  <a:pt x="93910" y="192051"/>
                </a:lnTo>
                <a:lnTo>
                  <a:pt x="98856" y="191111"/>
                </a:lnTo>
                <a:lnTo>
                  <a:pt x="103145" y="189493"/>
                </a:lnTo>
                <a:lnTo>
                  <a:pt x="111548" y="185049"/>
                </a:lnTo>
                <a:lnTo>
                  <a:pt x="121898" y="179767"/>
                </a:lnTo>
                <a:lnTo>
                  <a:pt x="126444" y="175977"/>
                </a:lnTo>
                <a:lnTo>
                  <a:pt x="130467" y="171466"/>
                </a:lnTo>
                <a:lnTo>
                  <a:pt x="134140" y="166474"/>
                </a:lnTo>
                <a:lnTo>
                  <a:pt x="137582" y="161162"/>
                </a:lnTo>
                <a:lnTo>
                  <a:pt x="140869" y="155636"/>
                </a:lnTo>
                <a:lnTo>
                  <a:pt x="144052" y="149968"/>
                </a:lnTo>
                <a:lnTo>
                  <a:pt x="150235" y="138378"/>
                </a:lnTo>
                <a:lnTo>
                  <a:pt x="153272" y="132510"/>
                </a:lnTo>
                <a:lnTo>
                  <a:pt x="155298" y="125620"/>
                </a:lnTo>
                <a:lnTo>
                  <a:pt x="156648" y="118051"/>
                </a:lnTo>
                <a:lnTo>
                  <a:pt x="157548" y="110029"/>
                </a:lnTo>
                <a:lnTo>
                  <a:pt x="158148" y="102696"/>
                </a:lnTo>
                <a:lnTo>
                  <a:pt x="158548" y="95822"/>
                </a:lnTo>
                <a:lnTo>
                  <a:pt x="158815" y="89257"/>
                </a:lnTo>
                <a:lnTo>
                  <a:pt x="158001" y="81902"/>
                </a:lnTo>
                <a:lnTo>
                  <a:pt x="156465" y="74023"/>
                </a:lnTo>
                <a:lnTo>
                  <a:pt x="154450" y="65794"/>
                </a:lnTo>
                <a:lnTo>
                  <a:pt x="152114" y="58323"/>
                </a:lnTo>
                <a:lnTo>
                  <a:pt x="149564" y="51358"/>
                </a:lnTo>
                <a:lnTo>
                  <a:pt x="146872" y="44730"/>
                </a:lnTo>
                <a:lnTo>
                  <a:pt x="144086" y="38328"/>
                </a:lnTo>
                <a:lnTo>
                  <a:pt x="138344" y="25922"/>
                </a:lnTo>
                <a:lnTo>
                  <a:pt x="135423" y="20827"/>
                </a:lnTo>
                <a:lnTo>
                  <a:pt x="132484" y="16439"/>
                </a:lnTo>
                <a:lnTo>
                  <a:pt x="129533" y="12522"/>
                </a:lnTo>
                <a:lnTo>
                  <a:pt x="125580" y="9909"/>
                </a:lnTo>
                <a:lnTo>
                  <a:pt x="120961" y="8168"/>
                </a:lnTo>
                <a:lnTo>
                  <a:pt x="115897" y="7007"/>
                </a:lnTo>
                <a:lnTo>
                  <a:pt x="111529" y="5242"/>
                </a:lnTo>
                <a:lnTo>
                  <a:pt x="107625" y="3072"/>
                </a:lnTo>
                <a:lnTo>
                  <a:pt x="104030" y="633"/>
                </a:lnTo>
                <a:lnTo>
                  <a:pt x="100641" y="0"/>
                </a:lnTo>
                <a:lnTo>
                  <a:pt x="97390" y="570"/>
                </a:lnTo>
                <a:lnTo>
                  <a:pt x="94230" y="1942"/>
                </a:lnTo>
                <a:lnTo>
                  <a:pt x="90139" y="2856"/>
                </a:lnTo>
                <a:lnTo>
                  <a:pt x="85427" y="3466"/>
                </a:lnTo>
                <a:lnTo>
                  <a:pt x="80302" y="3873"/>
                </a:lnTo>
                <a:lnTo>
                  <a:pt x="75893" y="6128"/>
                </a:lnTo>
                <a:lnTo>
                  <a:pt x="71962" y="9616"/>
                </a:lnTo>
                <a:lnTo>
                  <a:pt x="68348" y="13926"/>
                </a:lnTo>
                <a:lnTo>
                  <a:pt x="64947" y="17792"/>
                </a:lnTo>
                <a:lnTo>
                  <a:pt x="52191" y="31475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SMARTInkAnnotation87"/>
          <p:cNvSpPr/>
          <p:nvPr/>
        </p:nvSpPr>
        <p:spPr>
          <a:xfrm>
            <a:off x="4036218" y="4134445"/>
            <a:ext cx="116087" cy="35720"/>
          </a:xfrm>
          <a:custGeom>
            <a:avLst/>
            <a:gdLst/>
            <a:ahLst/>
            <a:cxnLst/>
            <a:rect l="0" t="0" r="0" b="0"/>
            <a:pathLst>
              <a:path w="116087" h="35720">
                <a:moveTo>
                  <a:pt x="0" y="35719"/>
                </a:moveTo>
                <a:lnTo>
                  <a:pt x="4741" y="35719"/>
                </a:lnTo>
                <a:lnTo>
                  <a:pt x="6137" y="34727"/>
                </a:lnTo>
                <a:lnTo>
                  <a:pt x="7068" y="33073"/>
                </a:lnTo>
                <a:lnTo>
                  <a:pt x="7689" y="30979"/>
                </a:lnTo>
                <a:lnTo>
                  <a:pt x="9095" y="28590"/>
                </a:lnTo>
                <a:lnTo>
                  <a:pt x="11024" y="26005"/>
                </a:lnTo>
                <a:lnTo>
                  <a:pt x="13303" y="23290"/>
                </a:lnTo>
                <a:lnTo>
                  <a:pt x="15814" y="21480"/>
                </a:lnTo>
                <a:lnTo>
                  <a:pt x="18480" y="20273"/>
                </a:lnTo>
                <a:lnTo>
                  <a:pt x="21250" y="19468"/>
                </a:lnTo>
                <a:lnTo>
                  <a:pt x="25081" y="17940"/>
                </a:lnTo>
                <a:lnTo>
                  <a:pt x="29619" y="15929"/>
                </a:lnTo>
                <a:lnTo>
                  <a:pt x="34629" y="13595"/>
                </a:lnTo>
                <a:lnTo>
                  <a:pt x="39953" y="12040"/>
                </a:lnTo>
                <a:lnTo>
                  <a:pt x="45487" y="11004"/>
                </a:lnTo>
                <a:lnTo>
                  <a:pt x="51161" y="10312"/>
                </a:lnTo>
                <a:lnTo>
                  <a:pt x="55936" y="9852"/>
                </a:lnTo>
                <a:lnTo>
                  <a:pt x="60111" y="9544"/>
                </a:lnTo>
                <a:lnTo>
                  <a:pt x="63887" y="9339"/>
                </a:lnTo>
                <a:lnTo>
                  <a:pt x="69380" y="8211"/>
                </a:lnTo>
                <a:lnTo>
                  <a:pt x="76019" y="6466"/>
                </a:lnTo>
                <a:lnTo>
                  <a:pt x="83422" y="4310"/>
                </a:lnTo>
                <a:lnTo>
                  <a:pt x="89349" y="2874"/>
                </a:lnTo>
                <a:lnTo>
                  <a:pt x="94293" y="1916"/>
                </a:lnTo>
                <a:lnTo>
                  <a:pt x="98581" y="1277"/>
                </a:lnTo>
                <a:lnTo>
                  <a:pt x="102431" y="851"/>
                </a:lnTo>
                <a:lnTo>
                  <a:pt x="105991" y="568"/>
                </a:lnTo>
                <a:lnTo>
                  <a:pt x="116086" y="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SMARTInkAnnotation88"/>
          <p:cNvSpPr/>
          <p:nvPr/>
        </p:nvSpPr>
        <p:spPr>
          <a:xfrm>
            <a:off x="4179093" y="4018359"/>
            <a:ext cx="106734" cy="330244"/>
          </a:xfrm>
          <a:custGeom>
            <a:avLst/>
            <a:gdLst/>
            <a:ahLst/>
            <a:cxnLst/>
            <a:rect l="0" t="0" r="0" b="0"/>
            <a:pathLst>
              <a:path w="106734" h="330244">
                <a:moveTo>
                  <a:pt x="35719" y="0"/>
                </a:moveTo>
                <a:lnTo>
                  <a:pt x="35719" y="21249"/>
                </a:lnTo>
                <a:lnTo>
                  <a:pt x="34726" y="23096"/>
                </a:lnTo>
                <a:lnTo>
                  <a:pt x="33074" y="24327"/>
                </a:lnTo>
                <a:lnTo>
                  <a:pt x="30979" y="25148"/>
                </a:lnTo>
                <a:lnTo>
                  <a:pt x="29582" y="26687"/>
                </a:lnTo>
                <a:lnTo>
                  <a:pt x="28651" y="28705"/>
                </a:lnTo>
                <a:lnTo>
                  <a:pt x="27617" y="34586"/>
                </a:lnTo>
                <a:lnTo>
                  <a:pt x="27157" y="43814"/>
                </a:lnTo>
                <a:lnTo>
                  <a:pt x="26042" y="48061"/>
                </a:lnTo>
                <a:lnTo>
                  <a:pt x="24307" y="51884"/>
                </a:lnTo>
                <a:lnTo>
                  <a:pt x="22157" y="55426"/>
                </a:lnTo>
                <a:lnTo>
                  <a:pt x="19770" y="62006"/>
                </a:lnTo>
                <a:lnTo>
                  <a:pt x="18708" y="69230"/>
                </a:lnTo>
                <a:lnTo>
                  <a:pt x="18237" y="79055"/>
                </a:lnTo>
                <a:lnTo>
                  <a:pt x="17971" y="95743"/>
                </a:lnTo>
                <a:lnTo>
                  <a:pt x="18926" y="101532"/>
                </a:lnTo>
                <a:lnTo>
                  <a:pt x="20555" y="107375"/>
                </a:lnTo>
                <a:lnTo>
                  <a:pt x="22633" y="113255"/>
                </a:lnTo>
                <a:lnTo>
                  <a:pt x="25011" y="119160"/>
                </a:lnTo>
                <a:lnTo>
                  <a:pt x="27588" y="125081"/>
                </a:lnTo>
                <a:lnTo>
                  <a:pt x="30298" y="131012"/>
                </a:lnTo>
                <a:lnTo>
                  <a:pt x="32105" y="136951"/>
                </a:lnTo>
                <a:lnTo>
                  <a:pt x="33310" y="142895"/>
                </a:lnTo>
                <a:lnTo>
                  <a:pt x="34113" y="148841"/>
                </a:lnTo>
                <a:lnTo>
                  <a:pt x="36633" y="155782"/>
                </a:lnTo>
                <a:lnTo>
                  <a:pt x="40297" y="163386"/>
                </a:lnTo>
                <a:lnTo>
                  <a:pt x="48667" y="178780"/>
                </a:lnTo>
                <a:lnTo>
                  <a:pt x="62126" y="204832"/>
                </a:lnTo>
                <a:lnTo>
                  <a:pt x="65230" y="210968"/>
                </a:lnTo>
                <a:lnTo>
                  <a:pt x="69284" y="217044"/>
                </a:lnTo>
                <a:lnTo>
                  <a:pt x="73970" y="223079"/>
                </a:lnTo>
                <a:lnTo>
                  <a:pt x="79079" y="229086"/>
                </a:lnTo>
                <a:lnTo>
                  <a:pt x="83478" y="235076"/>
                </a:lnTo>
                <a:lnTo>
                  <a:pt x="87402" y="241053"/>
                </a:lnTo>
                <a:lnTo>
                  <a:pt x="91010" y="247022"/>
                </a:lnTo>
                <a:lnTo>
                  <a:pt x="93415" y="252986"/>
                </a:lnTo>
                <a:lnTo>
                  <a:pt x="95020" y="258946"/>
                </a:lnTo>
                <a:lnTo>
                  <a:pt x="96089" y="264904"/>
                </a:lnTo>
                <a:lnTo>
                  <a:pt x="97794" y="270860"/>
                </a:lnTo>
                <a:lnTo>
                  <a:pt x="99922" y="276816"/>
                </a:lnTo>
                <a:lnTo>
                  <a:pt x="102334" y="282771"/>
                </a:lnTo>
                <a:lnTo>
                  <a:pt x="105013" y="292032"/>
                </a:lnTo>
                <a:lnTo>
                  <a:pt x="106203" y="299456"/>
                </a:lnTo>
                <a:lnTo>
                  <a:pt x="106733" y="306063"/>
                </a:lnTo>
                <a:lnTo>
                  <a:pt x="105882" y="309214"/>
                </a:lnTo>
                <a:lnTo>
                  <a:pt x="104322" y="312306"/>
                </a:lnTo>
                <a:lnTo>
                  <a:pt x="102291" y="315361"/>
                </a:lnTo>
                <a:lnTo>
                  <a:pt x="100033" y="321400"/>
                </a:lnTo>
                <a:lnTo>
                  <a:pt x="99431" y="324399"/>
                </a:lnTo>
                <a:lnTo>
                  <a:pt x="97045" y="326399"/>
                </a:lnTo>
                <a:lnTo>
                  <a:pt x="93471" y="327733"/>
                </a:lnTo>
                <a:lnTo>
                  <a:pt x="89103" y="328621"/>
                </a:lnTo>
                <a:lnTo>
                  <a:pt x="85199" y="329214"/>
                </a:lnTo>
                <a:lnTo>
                  <a:pt x="81604" y="329608"/>
                </a:lnTo>
                <a:lnTo>
                  <a:pt x="78215" y="329872"/>
                </a:lnTo>
                <a:lnTo>
                  <a:pt x="74964" y="330047"/>
                </a:lnTo>
                <a:lnTo>
                  <a:pt x="68705" y="330243"/>
                </a:lnTo>
                <a:lnTo>
                  <a:pt x="64655" y="329302"/>
                </a:lnTo>
                <a:lnTo>
                  <a:pt x="59971" y="327683"/>
                </a:lnTo>
                <a:lnTo>
                  <a:pt x="54864" y="325612"/>
                </a:lnTo>
                <a:lnTo>
                  <a:pt x="49474" y="323239"/>
                </a:lnTo>
                <a:lnTo>
                  <a:pt x="38194" y="317956"/>
                </a:lnTo>
                <a:lnTo>
                  <a:pt x="20687" y="309403"/>
                </a:lnTo>
                <a:lnTo>
                  <a:pt x="15776" y="306480"/>
                </a:lnTo>
                <a:lnTo>
                  <a:pt x="11510" y="303539"/>
                </a:lnTo>
                <a:lnTo>
                  <a:pt x="0" y="29468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SMARTInkAnnotation89"/>
          <p:cNvSpPr/>
          <p:nvPr/>
        </p:nvSpPr>
        <p:spPr>
          <a:xfrm>
            <a:off x="4241601" y="4027289"/>
            <a:ext cx="89298" cy="8930"/>
          </a:xfrm>
          <a:custGeom>
            <a:avLst/>
            <a:gdLst/>
            <a:ahLst/>
            <a:cxnLst/>
            <a:rect l="0" t="0" r="0" b="0"/>
            <a:pathLst>
              <a:path w="89298" h="8930">
                <a:moveTo>
                  <a:pt x="0" y="0"/>
                </a:moveTo>
                <a:lnTo>
                  <a:pt x="46722" y="0"/>
                </a:lnTo>
                <a:lnTo>
                  <a:pt x="53968" y="992"/>
                </a:lnTo>
                <a:lnTo>
                  <a:pt x="60784" y="2646"/>
                </a:lnTo>
                <a:lnTo>
                  <a:pt x="67311" y="4740"/>
                </a:lnTo>
                <a:lnTo>
                  <a:pt x="72656" y="6136"/>
                </a:lnTo>
                <a:lnTo>
                  <a:pt x="77210" y="7068"/>
                </a:lnTo>
                <a:lnTo>
                  <a:pt x="89297" y="8929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SMARTInkAnnotation90"/>
          <p:cNvSpPr/>
          <p:nvPr/>
        </p:nvSpPr>
        <p:spPr>
          <a:xfrm>
            <a:off x="4368384" y="4045148"/>
            <a:ext cx="158691" cy="267579"/>
          </a:xfrm>
          <a:custGeom>
            <a:avLst/>
            <a:gdLst/>
            <a:ahLst/>
            <a:cxnLst/>
            <a:rect l="0" t="0" r="0" b="0"/>
            <a:pathLst>
              <a:path w="158691" h="267579">
                <a:moveTo>
                  <a:pt x="87530" y="26789"/>
                </a:moveTo>
                <a:lnTo>
                  <a:pt x="75101" y="26789"/>
                </a:lnTo>
                <a:lnTo>
                  <a:pt x="72298" y="27781"/>
                </a:lnTo>
                <a:lnTo>
                  <a:pt x="69438" y="29435"/>
                </a:lnTo>
                <a:lnTo>
                  <a:pt x="66539" y="31529"/>
                </a:lnTo>
                <a:lnTo>
                  <a:pt x="62622" y="33918"/>
                </a:lnTo>
                <a:lnTo>
                  <a:pt x="58026" y="36502"/>
                </a:lnTo>
                <a:lnTo>
                  <a:pt x="52978" y="39218"/>
                </a:lnTo>
                <a:lnTo>
                  <a:pt x="48620" y="42020"/>
                </a:lnTo>
                <a:lnTo>
                  <a:pt x="44723" y="44881"/>
                </a:lnTo>
                <a:lnTo>
                  <a:pt x="41132" y="47780"/>
                </a:lnTo>
                <a:lnTo>
                  <a:pt x="37747" y="51697"/>
                </a:lnTo>
                <a:lnTo>
                  <a:pt x="34497" y="56293"/>
                </a:lnTo>
                <a:lnTo>
                  <a:pt x="31339" y="61341"/>
                </a:lnTo>
                <a:lnTo>
                  <a:pt x="28241" y="66691"/>
                </a:lnTo>
                <a:lnTo>
                  <a:pt x="22153" y="77927"/>
                </a:lnTo>
                <a:lnTo>
                  <a:pt x="7177" y="107227"/>
                </a:lnTo>
                <a:lnTo>
                  <a:pt x="4196" y="113156"/>
                </a:lnTo>
                <a:lnTo>
                  <a:pt x="2208" y="120086"/>
                </a:lnTo>
                <a:lnTo>
                  <a:pt x="883" y="127683"/>
                </a:lnTo>
                <a:lnTo>
                  <a:pt x="0" y="135723"/>
                </a:lnTo>
                <a:lnTo>
                  <a:pt x="403" y="143068"/>
                </a:lnTo>
                <a:lnTo>
                  <a:pt x="1664" y="149949"/>
                </a:lnTo>
                <a:lnTo>
                  <a:pt x="3497" y="156521"/>
                </a:lnTo>
                <a:lnTo>
                  <a:pt x="5711" y="162887"/>
                </a:lnTo>
                <a:lnTo>
                  <a:pt x="8179" y="169114"/>
                </a:lnTo>
                <a:lnTo>
                  <a:pt x="10817" y="175251"/>
                </a:lnTo>
                <a:lnTo>
                  <a:pt x="13568" y="182318"/>
                </a:lnTo>
                <a:lnTo>
                  <a:pt x="19270" y="198108"/>
                </a:lnTo>
                <a:lnTo>
                  <a:pt x="23172" y="205494"/>
                </a:lnTo>
                <a:lnTo>
                  <a:pt x="27757" y="212402"/>
                </a:lnTo>
                <a:lnTo>
                  <a:pt x="32798" y="218992"/>
                </a:lnTo>
                <a:lnTo>
                  <a:pt x="38144" y="225370"/>
                </a:lnTo>
                <a:lnTo>
                  <a:pt x="43692" y="231606"/>
                </a:lnTo>
                <a:lnTo>
                  <a:pt x="55148" y="243827"/>
                </a:lnTo>
                <a:lnTo>
                  <a:pt x="66854" y="255873"/>
                </a:lnTo>
                <a:lnTo>
                  <a:pt x="72754" y="259879"/>
                </a:lnTo>
                <a:lnTo>
                  <a:pt x="78671" y="262549"/>
                </a:lnTo>
                <a:lnTo>
                  <a:pt x="84601" y="264330"/>
                </a:lnTo>
                <a:lnTo>
                  <a:pt x="90538" y="265517"/>
                </a:lnTo>
                <a:lnTo>
                  <a:pt x="96481" y="266308"/>
                </a:lnTo>
                <a:lnTo>
                  <a:pt x="102427" y="266835"/>
                </a:lnTo>
                <a:lnTo>
                  <a:pt x="108375" y="267188"/>
                </a:lnTo>
                <a:lnTo>
                  <a:pt x="120276" y="267578"/>
                </a:lnTo>
                <a:lnTo>
                  <a:pt x="125236" y="265698"/>
                </a:lnTo>
                <a:lnTo>
                  <a:pt x="129534" y="262460"/>
                </a:lnTo>
                <a:lnTo>
                  <a:pt x="133392" y="258317"/>
                </a:lnTo>
                <a:lnTo>
                  <a:pt x="148303" y="243006"/>
                </a:lnTo>
                <a:lnTo>
                  <a:pt x="151857" y="237410"/>
                </a:lnTo>
                <a:lnTo>
                  <a:pt x="154227" y="231695"/>
                </a:lnTo>
                <a:lnTo>
                  <a:pt x="155807" y="225900"/>
                </a:lnTo>
                <a:lnTo>
                  <a:pt x="156861" y="218070"/>
                </a:lnTo>
                <a:lnTo>
                  <a:pt x="157563" y="208880"/>
                </a:lnTo>
                <a:lnTo>
                  <a:pt x="158031" y="198785"/>
                </a:lnTo>
                <a:lnTo>
                  <a:pt x="158551" y="179630"/>
                </a:lnTo>
                <a:lnTo>
                  <a:pt x="158690" y="170355"/>
                </a:lnTo>
                <a:lnTo>
                  <a:pt x="156798" y="160203"/>
                </a:lnTo>
                <a:lnTo>
                  <a:pt x="153553" y="149466"/>
                </a:lnTo>
                <a:lnTo>
                  <a:pt x="149404" y="138339"/>
                </a:lnTo>
                <a:lnTo>
                  <a:pt x="145647" y="126953"/>
                </a:lnTo>
                <a:lnTo>
                  <a:pt x="142149" y="115393"/>
                </a:lnTo>
                <a:lnTo>
                  <a:pt x="138826" y="103717"/>
                </a:lnTo>
                <a:lnTo>
                  <a:pt x="134626" y="91966"/>
                </a:lnTo>
                <a:lnTo>
                  <a:pt x="129841" y="80162"/>
                </a:lnTo>
                <a:lnTo>
                  <a:pt x="124667" y="68324"/>
                </a:lnTo>
                <a:lnTo>
                  <a:pt x="119233" y="57456"/>
                </a:lnTo>
                <a:lnTo>
                  <a:pt x="113627" y="47233"/>
                </a:lnTo>
                <a:lnTo>
                  <a:pt x="107904" y="37442"/>
                </a:lnTo>
                <a:lnTo>
                  <a:pt x="98900" y="21271"/>
                </a:lnTo>
                <a:lnTo>
                  <a:pt x="87530" y="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SMARTInkAnnotation91"/>
          <p:cNvSpPr/>
          <p:nvPr/>
        </p:nvSpPr>
        <p:spPr>
          <a:xfrm>
            <a:off x="4027289" y="3866554"/>
            <a:ext cx="133946" cy="169142"/>
          </a:xfrm>
          <a:custGeom>
            <a:avLst/>
            <a:gdLst/>
            <a:ahLst/>
            <a:cxnLst/>
            <a:rect l="0" t="0" r="0" b="0"/>
            <a:pathLst>
              <a:path w="133946" h="169142">
                <a:moveTo>
                  <a:pt x="133945" y="0"/>
                </a:moveTo>
                <a:lnTo>
                  <a:pt x="120643" y="0"/>
                </a:lnTo>
                <a:lnTo>
                  <a:pt x="118131" y="992"/>
                </a:lnTo>
                <a:lnTo>
                  <a:pt x="115465" y="2646"/>
                </a:lnTo>
                <a:lnTo>
                  <a:pt x="112695" y="4741"/>
                </a:lnTo>
                <a:lnTo>
                  <a:pt x="110849" y="7130"/>
                </a:lnTo>
                <a:lnTo>
                  <a:pt x="109618" y="9714"/>
                </a:lnTo>
                <a:lnTo>
                  <a:pt x="108797" y="12429"/>
                </a:lnTo>
                <a:lnTo>
                  <a:pt x="107258" y="15231"/>
                </a:lnTo>
                <a:lnTo>
                  <a:pt x="105239" y="18092"/>
                </a:lnTo>
                <a:lnTo>
                  <a:pt x="102902" y="20991"/>
                </a:lnTo>
                <a:lnTo>
                  <a:pt x="101343" y="24908"/>
                </a:lnTo>
                <a:lnTo>
                  <a:pt x="100304" y="29504"/>
                </a:lnTo>
                <a:lnTo>
                  <a:pt x="99611" y="34553"/>
                </a:lnTo>
                <a:lnTo>
                  <a:pt x="99150" y="38910"/>
                </a:lnTo>
                <a:lnTo>
                  <a:pt x="98842" y="42807"/>
                </a:lnTo>
                <a:lnTo>
                  <a:pt x="98637" y="46398"/>
                </a:lnTo>
                <a:lnTo>
                  <a:pt x="98409" y="55679"/>
                </a:lnTo>
                <a:lnTo>
                  <a:pt x="98348" y="60931"/>
                </a:lnTo>
                <a:lnTo>
                  <a:pt x="99300" y="66418"/>
                </a:lnTo>
                <a:lnTo>
                  <a:pt x="100926" y="72060"/>
                </a:lnTo>
                <a:lnTo>
                  <a:pt x="103003" y="77806"/>
                </a:lnTo>
                <a:lnTo>
                  <a:pt x="104387" y="83621"/>
                </a:lnTo>
                <a:lnTo>
                  <a:pt x="105310" y="89481"/>
                </a:lnTo>
                <a:lnTo>
                  <a:pt x="105925" y="95373"/>
                </a:lnTo>
                <a:lnTo>
                  <a:pt x="107328" y="101285"/>
                </a:lnTo>
                <a:lnTo>
                  <a:pt x="109255" y="107211"/>
                </a:lnTo>
                <a:lnTo>
                  <a:pt x="111532" y="113146"/>
                </a:lnTo>
                <a:lnTo>
                  <a:pt x="113050" y="118095"/>
                </a:lnTo>
                <a:lnTo>
                  <a:pt x="114062" y="122386"/>
                </a:lnTo>
                <a:lnTo>
                  <a:pt x="114736" y="126239"/>
                </a:lnTo>
                <a:lnTo>
                  <a:pt x="115186" y="129800"/>
                </a:lnTo>
                <a:lnTo>
                  <a:pt x="115486" y="133166"/>
                </a:lnTo>
                <a:lnTo>
                  <a:pt x="115686" y="136403"/>
                </a:lnTo>
                <a:lnTo>
                  <a:pt x="116811" y="139552"/>
                </a:lnTo>
                <a:lnTo>
                  <a:pt x="118554" y="142645"/>
                </a:lnTo>
                <a:lnTo>
                  <a:pt x="120708" y="145698"/>
                </a:lnTo>
                <a:lnTo>
                  <a:pt x="121151" y="148726"/>
                </a:lnTo>
                <a:lnTo>
                  <a:pt x="120455" y="151737"/>
                </a:lnTo>
                <a:lnTo>
                  <a:pt x="118999" y="154736"/>
                </a:lnTo>
                <a:lnTo>
                  <a:pt x="118027" y="157728"/>
                </a:lnTo>
                <a:lnTo>
                  <a:pt x="117380" y="160714"/>
                </a:lnTo>
                <a:lnTo>
                  <a:pt x="116949" y="163698"/>
                </a:lnTo>
                <a:lnTo>
                  <a:pt x="114676" y="165687"/>
                </a:lnTo>
                <a:lnTo>
                  <a:pt x="111178" y="167012"/>
                </a:lnTo>
                <a:lnTo>
                  <a:pt x="106860" y="167897"/>
                </a:lnTo>
                <a:lnTo>
                  <a:pt x="102990" y="168486"/>
                </a:lnTo>
                <a:lnTo>
                  <a:pt x="99418" y="168878"/>
                </a:lnTo>
                <a:lnTo>
                  <a:pt x="96044" y="169141"/>
                </a:lnTo>
                <a:lnTo>
                  <a:pt x="92803" y="168323"/>
                </a:lnTo>
                <a:lnTo>
                  <a:pt x="89650" y="166785"/>
                </a:lnTo>
                <a:lnTo>
                  <a:pt x="86555" y="164769"/>
                </a:lnTo>
                <a:lnTo>
                  <a:pt x="82508" y="163424"/>
                </a:lnTo>
                <a:lnTo>
                  <a:pt x="77826" y="162527"/>
                </a:lnTo>
                <a:lnTo>
                  <a:pt x="72720" y="161930"/>
                </a:lnTo>
                <a:lnTo>
                  <a:pt x="67331" y="160539"/>
                </a:lnTo>
                <a:lnTo>
                  <a:pt x="61754" y="158620"/>
                </a:lnTo>
                <a:lnTo>
                  <a:pt x="56052" y="156348"/>
                </a:lnTo>
                <a:lnTo>
                  <a:pt x="50266" y="154834"/>
                </a:lnTo>
                <a:lnTo>
                  <a:pt x="44425" y="153825"/>
                </a:lnTo>
                <a:lnTo>
                  <a:pt x="38546" y="153151"/>
                </a:lnTo>
                <a:lnTo>
                  <a:pt x="33635" y="151710"/>
                </a:lnTo>
                <a:lnTo>
                  <a:pt x="29369" y="149757"/>
                </a:lnTo>
                <a:lnTo>
                  <a:pt x="25532" y="147463"/>
                </a:lnTo>
                <a:lnTo>
                  <a:pt x="21982" y="144942"/>
                </a:lnTo>
                <a:lnTo>
                  <a:pt x="18624" y="142268"/>
                </a:lnTo>
                <a:lnTo>
                  <a:pt x="15392" y="139494"/>
                </a:lnTo>
                <a:lnTo>
                  <a:pt x="12245" y="136652"/>
                </a:lnTo>
                <a:lnTo>
                  <a:pt x="0" y="125016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SMARTInkAnnotation92"/>
          <p:cNvSpPr/>
          <p:nvPr/>
        </p:nvSpPr>
        <p:spPr>
          <a:xfrm>
            <a:off x="4089796" y="3768328"/>
            <a:ext cx="53580" cy="214313"/>
          </a:xfrm>
          <a:custGeom>
            <a:avLst/>
            <a:gdLst/>
            <a:ahLst/>
            <a:cxnLst/>
            <a:rect l="0" t="0" r="0" b="0"/>
            <a:pathLst>
              <a:path w="53580" h="214313">
                <a:moveTo>
                  <a:pt x="53579" y="0"/>
                </a:moveTo>
                <a:lnTo>
                  <a:pt x="53579" y="13302"/>
                </a:lnTo>
                <a:lnTo>
                  <a:pt x="52587" y="16806"/>
                </a:lnTo>
                <a:lnTo>
                  <a:pt x="50933" y="21125"/>
                </a:lnTo>
                <a:lnTo>
                  <a:pt x="48838" y="25990"/>
                </a:lnTo>
                <a:lnTo>
                  <a:pt x="47442" y="30225"/>
                </a:lnTo>
                <a:lnTo>
                  <a:pt x="46511" y="34041"/>
                </a:lnTo>
                <a:lnTo>
                  <a:pt x="45890" y="37576"/>
                </a:lnTo>
                <a:lnTo>
                  <a:pt x="44484" y="41918"/>
                </a:lnTo>
                <a:lnTo>
                  <a:pt x="42555" y="46797"/>
                </a:lnTo>
                <a:lnTo>
                  <a:pt x="40276" y="52034"/>
                </a:lnTo>
                <a:lnTo>
                  <a:pt x="37765" y="58502"/>
                </a:lnTo>
                <a:lnTo>
                  <a:pt x="32329" y="73625"/>
                </a:lnTo>
                <a:lnTo>
                  <a:pt x="30482" y="80834"/>
                </a:lnTo>
                <a:lnTo>
                  <a:pt x="29252" y="87623"/>
                </a:lnTo>
                <a:lnTo>
                  <a:pt x="28431" y="94135"/>
                </a:lnTo>
                <a:lnTo>
                  <a:pt x="26892" y="100459"/>
                </a:lnTo>
                <a:lnTo>
                  <a:pt x="24873" y="106660"/>
                </a:lnTo>
                <a:lnTo>
                  <a:pt x="22535" y="112778"/>
                </a:lnTo>
                <a:lnTo>
                  <a:pt x="19985" y="118842"/>
                </a:lnTo>
                <a:lnTo>
                  <a:pt x="17292" y="124868"/>
                </a:lnTo>
                <a:lnTo>
                  <a:pt x="14505" y="130870"/>
                </a:lnTo>
                <a:lnTo>
                  <a:pt x="12647" y="137849"/>
                </a:lnTo>
                <a:lnTo>
                  <a:pt x="11408" y="145477"/>
                </a:lnTo>
                <a:lnTo>
                  <a:pt x="10582" y="153539"/>
                </a:lnTo>
                <a:lnTo>
                  <a:pt x="9039" y="159906"/>
                </a:lnTo>
                <a:lnTo>
                  <a:pt x="7019" y="165143"/>
                </a:lnTo>
                <a:lnTo>
                  <a:pt x="4679" y="169626"/>
                </a:lnTo>
                <a:lnTo>
                  <a:pt x="3120" y="174600"/>
                </a:lnTo>
                <a:lnTo>
                  <a:pt x="2080" y="179900"/>
                </a:lnTo>
                <a:lnTo>
                  <a:pt x="1387" y="185417"/>
                </a:lnTo>
                <a:lnTo>
                  <a:pt x="925" y="191080"/>
                </a:lnTo>
                <a:lnTo>
                  <a:pt x="617" y="196840"/>
                </a:lnTo>
                <a:lnTo>
                  <a:pt x="0" y="214312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SMARTInkAnnotation93"/>
          <p:cNvSpPr/>
          <p:nvPr/>
        </p:nvSpPr>
        <p:spPr>
          <a:xfrm>
            <a:off x="4170164" y="3848695"/>
            <a:ext cx="17860" cy="160735"/>
          </a:xfrm>
          <a:custGeom>
            <a:avLst/>
            <a:gdLst/>
            <a:ahLst/>
            <a:cxnLst/>
            <a:rect l="0" t="0" r="0" b="0"/>
            <a:pathLst>
              <a:path w="17860" h="160735">
                <a:moveTo>
                  <a:pt x="17859" y="0"/>
                </a:moveTo>
                <a:lnTo>
                  <a:pt x="17859" y="72128"/>
                </a:lnTo>
                <a:lnTo>
                  <a:pt x="16867" y="81820"/>
                </a:lnTo>
                <a:lnTo>
                  <a:pt x="15214" y="92250"/>
                </a:lnTo>
                <a:lnTo>
                  <a:pt x="13119" y="103172"/>
                </a:lnTo>
                <a:lnTo>
                  <a:pt x="10730" y="112437"/>
                </a:lnTo>
                <a:lnTo>
                  <a:pt x="8146" y="120599"/>
                </a:lnTo>
                <a:lnTo>
                  <a:pt x="5431" y="128024"/>
                </a:lnTo>
                <a:lnTo>
                  <a:pt x="3620" y="134959"/>
                </a:lnTo>
                <a:lnTo>
                  <a:pt x="2413" y="141566"/>
                </a:lnTo>
                <a:lnTo>
                  <a:pt x="0" y="160734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SMARTInkAnnotation94"/>
          <p:cNvSpPr/>
          <p:nvPr/>
        </p:nvSpPr>
        <p:spPr>
          <a:xfrm>
            <a:off x="1669851" y="4438054"/>
            <a:ext cx="8931" cy="1"/>
          </a:xfrm>
          <a:custGeom>
            <a:avLst/>
            <a:gdLst/>
            <a:ahLst/>
            <a:cxnLst/>
            <a:rect l="0" t="0" r="0" b="0"/>
            <a:pathLst>
              <a:path w="8931" h="1">
                <a:moveTo>
                  <a:pt x="8930" y="0"/>
                </a:moveTo>
                <a:lnTo>
                  <a:pt x="0" y="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SMARTInkAnnotation95"/>
          <p:cNvSpPr/>
          <p:nvPr/>
        </p:nvSpPr>
        <p:spPr>
          <a:xfrm>
            <a:off x="1669851" y="4438054"/>
            <a:ext cx="8931" cy="8931"/>
          </a:xfrm>
          <a:custGeom>
            <a:avLst/>
            <a:gdLst/>
            <a:ahLst/>
            <a:cxnLst/>
            <a:rect l="0" t="0" r="0" b="0"/>
            <a:pathLst>
              <a:path w="8931" h="8931">
                <a:moveTo>
                  <a:pt x="0" y="8930"/>
                </a:moveTo>
                <a:lnTo>
                  <a:pt x="0" y="1242"/>
                </a:lnTo>
                <a:lnTo>
                  <a:pt x="992" y="828"/>
                </a:lnTo>
                <a:lnTo>
                  <a:pt x="2646" y="552"/>
                </a:lnTo>
                <a:lnTo>
                  <a:pt x="8915" y="2"/>
                </a:lnTo>
                <a:lnTo>
                  <a:pt x="8930" y="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SMARTInkAnnotation96"/>
          <p:cNvSpPr/>
          <p:nvPr/>
        </p:nvSpPr>
        <p:spPr>
          <a:xfrm>
            <a:off x="1678781" y="4429125"/>
            <a:ext cx="8930" cy="8930"/>
          </a:xfrm>
          <a:custGeom>
            <a:avLst/>
            <a:gdLst/>
            <a:ahLst/>
            <a:cxnLst/>
            <a:rect l="0" t="0" r="0" b="0"/>
            <a:pathLst>
              <a:path w="8930" h="8930">
                <a:moveTo>
                  <a:pt x="8929" y="0"/>
                </a:moveTo>
                <a:lnTo>
                  <a:pt x="0" y="8929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SMARTInkAnnotation97"/>
          <p:cNvSpPr/>
          <p:nvPr/>
        </p:nvSpPr>
        <p:spPr>
          <a:xfrm>
            <a:off x="1651992" y="5313209"/>
            <a:ext cx="178594" cy="249841"/>
          </a:xfrm>
          <a:custGeom>
            <a:avLst/>
            <a:gdLst/>
            <a:ahLst/>
            <a:cxnLst/>
            <a:rect l="0" t="0" r="0" b="0"/>
            <a:pathLst>
              <a:path w="178594" h="249841">
                <a:moveTo>
                  <a:pt x="178593" y="44603"/>
                </a:moveTo>
                <a:lnTo>
                  <a:pt x="173853" y="44603"/>
                </a:lnTo>
                <a:lnTo>
                  <a:pt x="172457" y="43611"/>
                </a:lnTo>
                <a:lnTo>
                  <a:pt x="171526" y="41957"/>
                </a:lnTo>
                <a:lnTo>
                  <a:pt x="170031" y="36914"/>
                </a:lnTo>
                <a:lnTo>
                  <a:pt x="165032" y="31301"/>
                </a:lnTo>
                <a:lnTo>
                  <a:pt x="161615" y="28789"/>
                </a:lnTo>
                <a:lnTo>
                  <a:pt x="157353" y="26123"/>
                </a:lnTo>
                <a:lnTo>
                  <a:pt x="152527" y="23354"/>
                </a:lnTo>
                <a:lnTo>
                  <a:pt x="148317" y="20515"/>
                </a:lnTo>
                <a:lnTo>
                  <a:pt x="144519" y="17630"/>
                </a:lnTo>
                <a:lnTo>
                  <a:pt x="140994" y="14714"/>
                </a:lnTo>
                <a:lnTo>
                  <a:pt x="136660" y="11779"/>
                </a:lnTo>
                <a:lnTo>
                  <a:pt x="131786" y="8830"/>
                </a:lnTo>
                <a:lnTo>
                  <a:pt x="126553" y="5871"/>
                </a:lnTo>
                <a:lnTo>
                  <a:pt x="122071" y="3899"/>
                </a:lnTo>
                <a:lnTo>
                  <a:pt x="118092" y="2584"/>
                </a:lnTo>
                <a:lnTo>
                  <a:pt x="114446" y="1708"/>
                </a:lnTo>
                <a:lnTo>
                  <a:pt x="110032" y="1123"/>
                </a:lnTo>
                <a:lnTo>
                  <a:pt x="105105" y="733"/>
                </a:lnTo>
                <a:lnTo>
                  <a:pt x="95330" y="301"/>
                </a:lnTo>
                <a:lnTo>
                  <a:pt x="84249" y="57"/>
                </a:lnTo>
                <a:lnTo>
                  <a:pt x="77793" y="0"/>
                </a:lnTo>
                <a:lnTo>
                  <a:pt x="74682" y="977"/>
                </a:lnTo>
                <a:lnTo>
                  <a:pt x="71616" y="2621"/>
                </a:lnTo>
                <a:lnTo>
                  <a:pt x="68580" y="4709"/>
                </a:lnTo>
                <a:lnTo>
                  <a:pt x="65564" y="7093"/>
                </a:lnTo>
                <a:lnTo>
                  <a:pt x="62561" y="9675"/>
                </a:lnTo>
                <a:lnTo>
                  <a:pt x="55352" y="16206"/>
                </a:lnTo>
                <a:lnTo>
                  <a:pt x="51721" y="22391"/>
                </a:lnTo>
                <a:lnTo>
                  <a:pt x="49363" y="26818"/>
                </a:lnTo>
                <a:lnTo>
                  <a:pt x="48784" y="30762"/>
                </a:lnTo>
                <a:lnTo>
                  <a:pt x="49390" y="34384"/>
                </a:lnTo>
                <a:lnTo>
                  <a:pt x="52709" y="42045"/>
                </a:lnTo>
                <a:lnTo>
                  <a:pt x="60155" y="57515"/>
                </a:lnTo>
                <a:lnTo>
                  <a:pt x="65762" y="68863"/>
                </a:lnTo>
                <a:lnTo>
                  <a:pt x="69638" y="75659"/>
                </a:lnTo>
                <a:lnTo>
                  <a:pt x="74207" y="83167"/>
                </a:lnTo>
                <a:lnTo>
                  <a:pt x="79237" y="91148"/>
                </a:lnTo>
                <a:lnTo>
                  <a:pt x="84574" y="98453"/>
                </a:lnTo>
                <a:lnTo>
                  <a:pt x="90117" y="105308"/>
                </a:lnTo>
                <a:lnTo>
                  <a:pt x="95797" y="111862"/>
                </a:lnTo>
                <a:lnTo>
                  <a:pt x="101568" y="119209"/>
                </a:lnTo>
                <a:lnTo>
                  <a:pt x="107399" y="127082"/>
                </a:lnTo>
                <a:lnTo>
                  <a:pt x="113271" y="135308"/>
                </a:lnTo>
                <a:lnTo>
                  <a:pt x="118178" y="143768"/>
                </a:lnTo>
                <a:lnTo>
                  <a:pt x="122442" y="152385"/>
                </a:lnTo>
                <a:lnTo>
                  <a:pt x="126276" y="161107"/>
                </a:lnTo>
                <a:lnTo>
                  <a:pt x="129825" y="167913"/>
                </a:lnTo>
                <a:lnTo>
                  <a:pt x="133182" y="173442"/>
                </a:lnTo>
                <a:lnTo>
                  <a:pt x="136413" y="178120"/>
                </a:lnTo>
                <a:lnTo>
                  <a:pt x="139559" y="183224"/>
                </a:lnTo>
                <a:lnTo>
                  <a:pt x="142649" y="188610"/>
                </a:lnTo>
                <a:lnTo>
                  <a:pt x="145701" y="194186"/>
                </a:lnTo>
                <a:lnTo>
                  <a:pt x="147735" y="199888"/>
                </a:lnTo>
                <a:lnTo>
                  <a:pt x="149092" y="205673"/>
                </a:lnTo>
                <a:lnTo>
                  <a:pt x="149996" y="211515"/>
                </a:lnTo>
                <a:lnTo>
                  <a:pt x="149607" y="216401"/>
                </a:lnTo>
                <a:lnTo>
                  <a:pt x="148355" y="220650"/>
                </a:lnTo>
                <a:lnTo>
                  <a:pt x="146528" y="224476"/>
                </a:lnTo>
                <a:lnTo>
                  <a:pt x="144318" y="227026"/>
                </a:lnTo>
                <a:lnTo>
                  <a:pt x="141853" y="228726"/>
                </a:lnTo>
                <a:lnTo>
                  <a:pt x="139217" y="229860"/>
                </a:lnTo>
                <a:lnTo>
                  <a:pt x="133642" y="233765"/>
                </a:lnTo>
                <a:lnTo>
                  <a:pt x="130767" y="236195"/>
                </a:lnTo>
                <a:lnTo>
                  <a:pt x="127858" y="238808"/>
                </a:lnTo>
                <a:lnTo>
                  <a:pt x="121979" y="244357"/>
                </a:lnTo>
                <a:lnTo>
                  <a:pt x="119022" y="246233"/>
                </a:lnTo>
                <a:lnTo>
                  <a:pt x="116059" y="247484"/>
                </a:lnTo>
                <a:lnTo>
                  <a:pt x="113091" y="248318"/>
                </a:lnTo>
                <a:lnTo>
                  <a:pt x="109129" y="248874"/>
                </a:lnTo>
                <a:lnTo>
                  <a:pt x="104502" y="249245"/>
                </a:lnTo>
                <a:lnTo>
                  <a:pt x="99434" y="249492"/>
                </a:lnTo>
                <a:lnTo>
                  <a:pt x="88510" y="249766"/>
                </a:lnTo>
                <a:lnTo>
                  <a:pt x="82819" y="249840"/>
                </a:lnTo>
                <a:lnTo>
                  <a:pt x="78033" y="248897"/>
                </a:lnTo>
                <a:lnTo>
                  <a:pt x="73850" y="247275"/>
                </a:lnTo>
                <a:lnTo>
                  <a:pt x="70069" y="245202"/>
                </a:lnTo>
                <a:lnTo>
                  <a:pt x="65564" y="243820"/>
                </a:lnTo>
                <a:lnTo>
                  <a:pt x="60576" y="242899"/>
                </a:lnTo>
                <a:lnTo>
                  <a:pt x="55267" y="242285"/>
                </a:lnTo>
                <a:lnTo>
                  <a:pt x="49743" y="241875"/>
                </a:lnTo>
                <a:lnTo>
                  <a:pt x="44076" y="241602"/>
                </a:lnTo>
                <a:lnTo>
                  <a:pt x="38314" y="241420"/>
                </a:lnTo>
                <a:lnTo>
                  <a:pt x="33480" y="240307"/>
                </a:lnTo>
                <a:lnTo>
                  <a:pt x="29265" y="238573"/>
                </a:lnTo>
                <a:lnTo>
                  <a:pt x="25463" y="236423"/>
                </a:lnTo>
                <a:lnTo>
                  <a:pt x="20944" y="234991"/>
                </a:lnTo>
                <a:lnTo>
                  <a:pt x="15947" y="234036"/>
                </a:lnTo>
                <a:lnTo>
                  <a:pt x="0" y="232126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SMARTInkAnnotation98"/>
          <p:cNvSpPr/>
          <p:nvPr/>
        </p:nvSpPr>
        <p:spPr>
          <a:xfrm>
            <a:off x="1678781" y="5322093"/>
            <a:ext cx="89298" cy="232173"/>
          </a:xfrm>
          <a:custGeom>
            <a:avLst/>
            <a:gdLst/>
            <a:ahLst/>
            <a:cxnLst/>
            <a:rect l="0" t="0" r="0" b="0"/>
            <a:pathLst>
              <a:path w="89298" h="232173">
                <a:moveTo>
                  <a:pt x="89297" y="0"/>
                </a:moveTo>
                <a:lnTo>
                  <a:pt x="89297" y="4741"/>
                </a:lnTo>
                <a:lnTo>
                  <a:pt x="88304" y="7129"/>
                </a:lnTo>
                <a:lnTo>
                  <a:pt x="86651" y="9714"/>
                </a:lnTo>
                <a:lnTo>
                  <a:pt x="84556" y="12429"/>
                </a:lnTo>
                <a:lnTo>
                  <a:pt x="82168" y="16224"/>
                </a:lnTo>
                <a:lnTo>
                  <a:pt x="79583" y="20738"/>
                </a:lnTo>
                <a:lnTo>
                  <a:pt x="74066" y="31045"/>
                </a:lnTo>
                <a:lnTo>
                  <a:pt x="59485" y="59700"/>
                </a:lnTo>
                <a:lnTo>
                  <a:pt x="55532" y="66589"/>
                </a:lnTo>
                <a:lnTo>
                  <a:pt x="50912" y="74159"/>
                </a:lnTo>
                <a:lnTo>
                  <a:pt x="45847" y="82181"/>
                </a:lnTo>
                <a:lnTo>
                  <a:pt x="41479" y="89514"/>
                </a:lnTo>
                <a:lnTo>
                  <a:pt x="37574" y="96387"/>
                </a:lnTo>
                <a:lnTo>
                  <a:pt x="33979" y="102954"/>
                </a:lnTo>
                <a:lnTo>
                  <a:pt x="30590" y="110308"/>
                </a:lnTo>
                <a:lnTo>
                  <a:pt x="27339" y="118187"/>
                </a:lnTo>
                <a:lnTo>
                  <a:pt x="24179" y="126417"/>
                </a:lnTo>
                <a:lnTo>
                  <a:pt x="22072" y="134879"/>
                </a:lnTo>
                <a:lnTo>
                  <a:pt x="20668" y="143498"/>
                </a:lnTo>
                <a:lnTo>
                  <a:pt x="19732" y="152220"/>
                </a:lnTo>
                <a:lnTo>
                  <a:pt x="18116" y="160019"/>
                </a:lnTo>
                <a:lnTo>
                  <a:pt x="16045" y="167203"/>
                </a:lnTo>
                <a:lnTo>
                  <a:pt x="13674" y="173977"/>
                </a:lnTo>
                <a:lnTo>
                  <a:pt x="11100" y="180477"/>
                </a:lnTo>
                <a:lnTo>
                  <a:pt x="8392" y="186795"/>
                </a:lnTo>
                <a:lnTo>
                  <a:pt x="5595" y="192991"/>
                </a:lnTo>
                <a:lnTo>
                  <a:pt x="3730" y="199106"/>
                </a:lnTo>
                <a:lnTo>
                  <a:pt x="2486" y="205168"/>
                </a:lnTo>
                <a:lnTo>
                  <a:pt x="1658" y="211192"/>
                </a:lnTo>
                <a:lnTo>
                  <a:pt x="1105" y="216202"/>
                </a:lnTo>
                <a:lnTo>
                  <a:pt x="737" y="220533"/>
                </a:lnTo>
                <a:lnTo>
                  <a:pt x="0" y="232172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SMARTInkAnnotation99"/>
          <p:cNvSpPr/>
          <p:nvPr/>
        </p:nvSpPr>
        <p:spPr>
          <a:xfrm>
            <a:off x="1768078" y="5429250"/>
            <a:ext cx="62508" cy="142876"/>
          </a:xfrm>
          <a:custGeom>
            <a:avLst/>
            <a:gdLst/>
            <a:ahLst/>
            <a:cxnLst/>
            <a:rect l="0" t="0" r="0" b="0"/>
            <a:pathLst>
              <a:path w="62508" h="142876">
                <a:moveTo>
                  <a:pt x="62507" y="0"/>
                </a:moveTo>
                <a:lnTo>
                  <a:pt x="57767" y="4740"/>
                </a:lnTo>
                <a:lnTo>
                  <a:pt x="55378" y="8121"/>
                </a:lnTo>
                <a:lnTo>
                  <a:pt x="52794" y="12358"/>
                </a:lnTo>
                <a:lnTo>
                  <a:pt x="50079" y="17169"/>
                </a:lnTo>
                <a:lnTo>
                  <a:pt x="47276" y="23352"/>
                </a:lnTo>
                <a:lnTo>
                  <a:pt x="44416" y="30451"/>
                </a:lnTo>
                <a:lnTo>
                  <a:pt x="41517" y="38160"/>
                </a:lnTo>
                <a:lnTo>
                  <a:pt x="38592" y="45284"/>
                </a:lnTo>
                <a:lnTo>
                  <a:pt x="35650" y="52017"/>
                </a:lnTo>
                <a:lnTo>
                  <a:pt x="29735" y="64790"/>
                </a:lnTo>
                <a:lnTo>
                  <a:pt x="23799" y="77082"/>
                </a:lnTo>
                <a:lnTo>
                  <a:pt x="20826" y="84130"/>
                </a:lnTo>
                <a:lnTo>
                  <a:pt x="17853" y="91805"/>
                </a:lnTo>
                <a:lnTo>
                  <a:pt x="14879" y="99898"/>
                </a:lnTo>
                <a:lnTo>
                  <a:pt x="12895" y="107279"/>
                </a:lnTo>
                <a:lnTo>
                  <a:pt x="11573" y="114183"/>
                </a:lnTo>
                <a:lnTo>
                  <a:pt x="10692" y="120770"/>
                </a:lnTo>
                <a:lnTo>
                  <a:pt x="9112" y="126154"/>
                </a:lnTo>
                <a:lnTo>
                  <a:pt x="7067" y="130735"/>
                </a:lnTo>
                <a:lnTo>
                  <a:pt x="0" y="142875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SMARTInkAnnotation100"/>
          <p:cNvSpPr/>
          <p:nvPr/>
        </p:nvSpPr>
        <p:spPr>
          <a:xfrm>
            <a:off x="1893093" y="5376049"/>
            <a:ext cx="125017" cy="231795"/>
          </a:xfrm>
          <a:custGeom>
            <a:avLst/>
            <a:gdLst/>
            <a:ahLst/>
            <a:cxnLst/>
            <a:rect l="0" t="0" r="0" b="0"/>
            <a:pathLst>
              <a:path w="125017" h="231795">
                <a:moveTo>
                  <a:pt x="0" y="17482"/>
                </a:moveTo>
                <a:lnTo>
                  <a:pt x="7689" y="9793"/>
                </a:lnTo>
                <a:lnTo>
                  <a:pt x="11024" y="9104"/>
                </a:lnTo>
                <a:lnTo>
                  <a:pt x="13303" y="8920"/>
                </a:lnTo>
                <a:lnTo>
                  <a:pt x="16806" y="7806"/>
                </a:lnTo>
                <a:lnTo>
                  <a:pt x="21126" y="6070"/>
                </a:lnTo>
                <a:lnTo>
                  <a:pt x="25990" y="3921"/>
                </a:lnTo>
                <a:lnTo>
                  <a:pt x="30225" y="2488"/>
                </a:lnTo>
                <a:lnTo>
                  <a:pt x="34041" y="1533"/>
                </a:lnTo>
                <a:lnTo>
                  <a:pt x="37577" y="896"/>
                </a:lnTo>
                <a:lnTo>
                  <a:pt x="41919" y="472"/>
                </a:lnTo>
                <a:lnTo>
                  <a:pt x="46797" y="188"/>
                </a:lnTo>
                <a:lnTo>
                  <a:pt x="52034" y="0"/>
                </a:lnTo>
                <a:lnTo>
                  <a:pt x="57510" y="866"/>
                </a:lnTo>
                <a:lnTo>
                  <a:pt x="63145" y="2436"/>
                </a:lnTo>
                <a:lnTo>
                  <a:pt x="68886" y="4475"/>
                </a:lnTo>
                <a:lnTo>
                  <a:pt x="73705" y="6826"/>
                </a:lnTo>
                <a:lnTo>
                  <a:pt x="77910" y="9386"/>
                </a:lnTo>
                <a:lnTo>
                  <a:pt x="81706" y="12084"/>
                </a:lnTo>
                <a:lnTo>
                  <a:pt x="86221" y="14876"/>
                </a:lnTo>
                <a:lnTo>
                  <a:pt x="91215" y="17729"/>
                </a:lnTo>
                <a:lnTo>
                  <a:pt x="96529" y="20623"/>
                </a:lnTo>
                <a:lnTo>
                  <a:pt x="101064" y="24537"/>
                </a:lnTo>
                <a:lnTo>
                  <a:pt x="105079" y="29130"/>
                </a:lnTo>
                <a:lnTo>
                  <a:pt x="108748" y="34177"/>
                </a:lnTo>
                <a:lnTo>
                  <a:pt x="111194" y="39526"/>
                </a:lnTo>
                <a:lnTo>
                  <a:pt x="112825" y="45077"/>
                </a:lnTo>
                <a:lnTo>
                  <a:pt x="113912" y="50761"/>
                </a:lnTo>
                <a:lnTo>
                  <a:pt x="115629" y="56535"/>
                </a:lnTo>
                <a:lnTo>
                  <a:pt x="117766" y="62369"/>
                </a:lnTo>
                <a:lnTo>
                  <a:pt x="120182" y="68243"/>
                </a:lnTo>
                <a:lnTo>
                  <a:pt x="121794" y="74143"/>
                </a:lnTo>
                <a:lnTo>
                  <a:pt x="122868" y="80060"/>
                </a:lnTo>
                <a:lnTo>
                  <a:pt x="123584" y="85990"/>
                </a:lnTo>
                <a:lnTo>
                  <a:pt x="124061" y="91928"/>
                </a:lnTo>
                <a:lnTo>
                  <a:pt x="124379" y="97870"/>
                </a:lnTo>
                <a:lnTo>
                  <a:pt x="124591" y="103816"/>
                </a:lnTo>
                <a:lnTo>
                  <a:pt x="123741" y="109764"/>
                </a:lnTo>
                <a:lnTo>
                  <a:pt x="122181" y="115715"/>
                </a:lnTo>
                <a:lnTo>
                  <a:pt x="120150" y="121666"/>
                </a:lnTo>
                <a:lnTo>
                  <a:pt x="117803" y="126625"/>
                </a:lnTo>
                <a:lnTo>
                  <a:pt x="115246" y="130924"/>
                </a:lnTo>
                <a:lnTo>
                  <a:pt x="112550" y="134782"/>
                </a:lnTo>
                <a:lnTo>
                  <a:pt x="109760" y="139338"/>
                </a:lnTo>
                <a:lnTo>
                  <a:pt x="106908" y="144360"/>
                </a:lnTo>
                <a:lnTo>
                  <a:pt x="104014" y="149692"/>
                </a:lnTo>
                <a:lnTo>
                  <a:pt x="100101" y="154240"/>
                </a:lnTo>
                <a:lnTo>
                  <a:pt x="95507" y="158263"/>
                </a:lnTo>
                <a:lnTo>
                  <a:pt x="90461" y="161937"/>
                </a:lnTo>
                <a:lnTo>
                  <a:pt x="86104" y="165379"/>
                </a:lnTo>
                <a:lnTo>
                  <a:pt x="82207" y="168666"/>
                </a:lnTo>
                <a:lnTo>
                  <a:pt x="78618" y="171849"/>
                </a:lnTo>
                <a:lnTo>
                  <a:pt x="74240" y="174964"/>
                </a:lnTo>
                <a:lnTo>
                  <a:pt x="69337" y="178032"/>
                </a:lnTo>
                <a:lnTo>
                  <a:pt x="64084" y="181070"/>
                </a:lnTo>
                <a:lnTo>
                  <a:pt x="58598" y="183096"/>
                </a:lnTo>
                <a:lnTo>
                  <a:pt x="52956" y="184445"/>
                </a:lnTo>
                <a:lnTo>
                  <a:pt x="47210" y="185346"/>
                </a:lnTo>
                <a:lnTo>
                  <a:pt x="42388" y="185946"/>
                </a:lnTo>
                <a:lnTo>
                  <a:pt x="38180" y="186346"/>
                </a:lnTo>
                <a:lnTo>
                  <a:pt x="34384" y="186613"/>
                </a:lnTo>
                <a:lnTo>
                  <a:pt x="30860" y="186790"/>
                </a:lnTo>
                <a:lnTo>
                  <a:pt x="24299" y="186988"/>
                </a:lnTo>
                <a:lnTo>
                  <a:pt x="10287" y="187099"/>
                </a:lnTo>
                <a:lnTo>
                  <a:pt x="6858" y="186122"/>
                </a:lnTo>
                <a:lnTo>
                  <a:pt x="4572" y="184480"/>
                </a:lnTo>
                <a:lnTo>
                  <a:pt x="3048" y="182392"/>
                </a:lnTo>
                <a:lnTo>
                  <a:pt x="1355" y="177426"/>
                </a:lnTo>
                <a:lnTo>
                  <a:pt x="602" y="171912"/>
                </a:lnTo>
                <a:lnTo>
                  <a:pt x="268" y="166154"/>
                </a:lnTo>
                <a:lnTo>
                  <a:pt x="119" y="160288"/>
                </a:lnTo>
                <a:lnTo>
                  <a:pt x="24" y="148437"/>
                </a:lnTo>
                <a:lnTo>
                  <a:pt x="1008" y="145465"/>
                </a:lnTo>
                <a:lnTo>
                  <a:pt x="4748" y="139517"/>
                </a:lnTo>
                <a:lnTo>
                  <a:pt x="7134" y="137534"/>
                </a:lnTo>
                <a:lnTo>
                  <a:pt x="9717" y="136212"/>
                </a:lnTo>
                <a:lnTo>
                  <a:pt x="12431" y="135330"/>
                </a:lnTo>
                <a:lnTo>
                  <a:pt x="14241" y="133751"/>
                </a:lnTo>
                <a:lnTo>
                  <a:pt x="15447" y="131706"/>
                </a:lnTo>
                <a:lnTo>
                  <a:pt x="16251" y="129350"/>
                </a:lnTo>
                <a:lnTo>
                  <a:pt x="18772" y="127779"/>
                </a:lnTo>
                <a:lnTo>
                  <a:pt x="22436" y="126732"/>
                </a:lnTo>
                <a:lnTo>
                  <a:pt x="26864" y="126034"/>
                </a:lnTo>
                <a:lnTo>
                  <a:pt x="30808" y="125568"/>
                </a:lnTo>
                <a:lnTo>
                  <a:pt x="34429" y="125259"/>
                </a:lnTo>
                <a:lnTo>
                  <a:pt x="37836" y="125052"/>
                </a:lnTo>
                <a:lnTo>
                  <a:pt x="44267" y="124822"/>
                </a:lnTo>
                <a:lnTo>
                  <a:pt x="47371" y="124761"/>
                </a:lnTo>
                <a:lnTo>
                  <a:pt x="50432" y="125712"/>
                </a:lnTo>
                <a:lnTo>
                  <a:pt x="53465" y="127339"/>
                </a:lnTo>
                <a:lnTo>
                  <a:pt x="56479" y="129414"/>
                </a:lnTo>
                <a:lnTo>
                  <a:pt x="59481" y="131792"/>
                </a:lnTo>
                <a:lnTo>
                  <a:pt x="62475" y="134368"/>
                </a:lnTo>
                <a:lnTo>
                  <a:pt x="65462" y="137078"/>
                </a:lnTo>
                <a:lnTo>
                  <a:pt x="67454" y="139876"/>
                </a:lnTo>
                <a:lnTo>
                  <a:pt x="69667" y="145632"/>
                </a:lnTo>
                <a:lnTo>
                  <a:pt x="71250" y="149548"/>
                </a:lnTo>
                <a:lnTo>
                  <a:pt x="73297" y="154143"/>
                </a:lnTo>
                <a:lnTo>
                  <a:pt x="75654" y="159191"/>
                </a:lnTo>
                <a:lnTo>
                  <a:pt x="78217" y="163549"/>
                </a:lnTo>
                <a:lnTo>
                  <a:pt x="80918" y="167445"/>
                </a:lnTo>
                <a:lnTo>
                  <a:pt x="83711" y="171036"/>
                </a:lnTo>
                <a:lnTo>
                  <a:pt x="86566" y="175414"/>
                </a:lnTo>
                <a:lnTo>
                  <a:pt x="89460" y="180316"/>
                </a:lnTo>
                <a:lnTo>
                  <a:pt x="92383" y="185570"/>
                </a:lnTo>
                <a:lnTo>
                  <a:pt x="95323" y="190063"/>
                </a:lnTo>
                <a:lnTo>
                  <a:pt x="98275" y="194052"/>
                </a:lnTo>
                <a:lnTo>
                  <a:pt x="101236" y="197703"/>
                </a:lnTo>
                <a:lnTo>
                  <a:pt x="104201" y="201129"/>
                </a:lnTo>
                <a:lnTo>
                  <a:pt x="107171" y="204406"/>
                </a:lnTo>
                <a:lnTo>
                  <a:pt x="113116" y="210692"/>
                </a:lnTo>
                <a:lnTo>
                  <a:pt x="119066" y="216793"/>
                </a:lnTo>
                <a:lnTo>
                  <a:pt x="121049" y="219809"/>
                </a:lnTo>
                <a:lnTo>
                  <a:pt x="123253" y="225806"/>
                </a:lnTo>
                <a:lnTo>
                  <a:pt x="125016" y="231794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SMARTInkAnnotation101"/>
          <p:cNvSpPr/>
          <p:nvPr/>
        </p:nvSpPr>
        <p:spPr>
          <a:xfrm>
            <a:off x="2125265" y="5527476"/>
            <a:ext cx="1" cy="8931"/>
          </a:xfrm>
          <a:custGeom>
            <a:avLst/>
            <a:gdLst/>
            <a:ahLst/>
            <a:cxnLst/>
            <a:rect l="0" t="0" r="0" b="0"/>
            <a:pathLst>
              <a:path w="1" h="8931">
                <a:moveTo>
                  <a:pt x="0" y="8930"/>
                </a:moveTo>
                <a:lnTo>
                  <a:pt x="0" y="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SMARTInkAnnotation102"/>
          <p:cNvSpPr/>
          <p:nvPr/>
        </p:nvSpPr>
        <p:spPr>
          <a:xfrm>
            <a:off x="2206000" y="5375671"/>
            <a:ext cx="115670" cy="221501"/>
          </a:xfrm>
          <a:custGeom>
            <a:avLst/>
            <a:gdLst/>
            <a:ahLst/>
            <a:cxnLst/>
            <a:rect l="0" t="0" r="0" b="0"/>
            <a:pathLst>
              <a:path w="115670" h="221501">
                <a:moveTo>
                  <a:pt x="17491" y="0"/>
                </a:moveTo>
                <a:lnTo>
                  <a:pt x="8594" y="0"/>
                </a:lnTo>
                <a:lnTo>
                  <a:pt x="8571" y="4741"/>
                </a:lnTo>
                <a:lnTo>
                  <a:pt x="7576" y="6137"/>
                </a:lnTo>
                <a:lnTo>
                  <a:pt x="5920" y="7069"/>
                </a:lnTo>
                <a:lnTo>
                  <a:pt x="874" y="8562"/>
                </a:lnTo>
                <a:lnTo>
                  <a:pt x="460" y="9677"/>
                </a:lnTo>
                <a:lnTo>
                  <a:pt x="0" y="13562"/>
                </a:lnTo>
                <a:lnTo>
                  <a:pt x="870" y="14994"/>
                </a:lnTo>
                <a:lnTo>
                  <a:pt x="2442" y="15950"/>
                </a:lnTo>
                <a:lnTo>
                  <a:pt x="4482" y="16586"/>
                </a:lnTo>
                <a:lnTo>
                  <a:pt x="5842" y="18003"/>
                </a:lnTo>
                <a:lnTo>
                  <a:pt x="6749" y="19940"/>
                </a:lnTo>
                <a:lnTo>
                  <a:pt x="8204" y="25437"/>
                </a:lnTo>
                <a:lnTo>
                  <a:pt x="8456" y="31129"/>
                </a:lnTo>
                <a:lnTo>
                  <a:pt x="8530" y="39100"/>
                </a:lnTo>
                <a:lnTo>
                  <a:pt x="9533" y="41941"/>
                </a:lnTo>
                <a:lnTo>
                  <a:pt x="11194" y="44828"/>
                </a:lnTo>
                <a:lnTo>
                  <a:pt x="13293" y="47745"/>
                </a:lnTo>
                <a:lnTo>
                  <a:pt x="15685" y="50682"/>
                </a:lnTo>
                <a:lnTo>
                  <a:pt x="18271" y="53632"/>
                </a:lnTo>
                <a:lnTo>
                  <a:pt x="20988" y="56591"/>
                </a:lnTo>
                <a:lnTo>
                  <a:pt x="23791" y="60548"/>
                </a:lnTo>
                <a:lnTo>
                  <a:pt x="26652" y="65170"/>
                </a:lnTo>
                <a:lnTo>
                  <a:pt x="29552" y="70236"/>
                </a:lnTo>
                <a:lnTo>
                  <a:pt x="33469" y="75598"/>
                </a:lnTo>
                <a:lnTo>
                  <a:pt x="38065" y="81156"/>
                </a:lnTo>
                <a:lnTo>
                  <a:pt x="43114" y="86846"/>
                </a:lnTo>
                <a:lnTo>
                  <a:pt x="54015" y="98460"/>
                </a:lnTo>
                <a:lnTo>
                  <a:pt x="59700" y="104335"/>
                </a:lnTo>
                <a:lnTo>
                  <a:pt x="64482" y="111229"/>
                </a:lnTo>
                <a:lnTo>
                  <a:pt x="68662" y="118801"/>
                </a:lnTo>
                <a:lnTo>
                  <a:pt x="72441" y="126826"/>
                </a:lnTo>
                <a:lnTo>
                  <a:pt x="76945" y="133168"/>
                </a:lnTo>
                <a:lnTo>
                  <a:pt x="81932" y="138388"/>
                </a:lnTo>
                <a:lnTo>
                  <a:pt x="87241" y="142861"/>
                </a:lnTo>
                <a:lnTo>
                  <a:pt x="91773" y="147826"/>
                </a:lnTo>
                <a:lnTo>
                  <a:pt x="95786" y="153121"/>
                </a:lnTo>
                <a:lnTo>
                  <a:pt x="99453" y="158636"/>
                </a:lnTo>
                <a:lnTo>
                  <a:pt x="102891" y="163304"/>
                </a:lnTo>
                <a:lnTo>
                  <a:pt x="106174" y="167408"/>
                </a:lnTo>
                <a:lnTo>
                  <a:pt x="109356" y="171137"/>
                </a:lnTo>
                <a:lnTo>
                  <a:pt x="111477" y="175607"/>
                </a:lnTo>
                <a:lnTo>
                  <a:pt x="112890" y="180572"/>
                </a:lnTo>
                <a:lnTo>
                  <a:pt x="115160" y="193316"/>
                </a:lnTo>
                <a:lnTo>
                  <a:pt x="115470" y="197705"/>
                </a:lnTo>
                <a:lnTo>
                  <a:pt x="115608" y="202962"/>
                </a:lnTo>
                <a:lnTo>
                  <a:pt x="115669" y="208607"/>
                </a:lnTo>
                <a:lnTo>
                  <a:pt x="114693" y="211501"/>
                </a:lnTo>
                <a:lnTo>
                  <a:pt x="113051" y="214423"/>
                </a:lnTo>
                <a:lnTo>
                  <a:pt x="110963" y="217363"/>
                </a:lnTo>
                <a:lnTo>
                  <a:pt x="108579" y="219323"/>
                </a:lnTo>
                <a:lnTo>
                  <a:pt x="105998" y="220629"/>
                </a:lnTo>
                <a:lnTo>
                  <a:pt x="103285" y="221500"/>
                </a:lnTo>
                <a:lnTo>
                  <a:pt x="100484" y="221089"/>
                </a:lnTo>
                <a:lnTo>
                  <a:pt x="97625" y="219822"/>
                </a:lnTo>
                <a:lnTo>
                  <a:pt x="94726" y="217986"/>
                </a:lnTo>
                <a:lnTo>
                  <a:pt x="91802" y="216762"/>
                </a:lnTo>
                <a:lnTo>
                  <a:pt x="88860" y="215945"/>
                </a:lnTo>
                <a:lnTo>
                  <a:pt x="85906" y="215400"/>
                </a:lnTo>
                <a:lnTo>
                  <a:pt x="82945" y="213054"/>
                </a:lnTo>
                <a:lnTo>
                  <a:pt x="79979" y="209505"/>
                </a:lnTo>
                <a:lnTo>
                  <a:pt x="77009" y="205154"/>
                </a:lnTo>
                <a:lnTo>
                  <a:pt x="73045" y="201262"/>
                </a:lnTo>
                <a:lnTo>
                  <a:pt x="68418" y="197675"/>
                </a:lnTo>
                <a:lnTo>
                  <a:pt x="63349" y="194292"/>
                </a:lnTo>
                <a:lnTo>
                  <a:pt x="57985" y="191043"/>
                </a:lnTo>
                <a:lnTo>
                  <a:pt x="52425" y="187886"/>
                </a:lnTo>
                <a:lnTo>
                  <a:pt x="46734" y="184788"/>
                </a:lnTo>
                <a:lnTo>
                  <a:pt x="40955" y="180739"/>
                </a:lnTo>
                <a:lnTo>
                  <a:pt x="35118" y="176056"/>
                </a:lnTo>
                <a:lnTo>
                  <a:pt x="29243" y="170948"/>
                </a:lnTo>
                <a:lnTo>
                  <a:pt x="20068" y="162629"/>
                </a:lnTo>
                <a:lnTo>
                  <a:pt x="8562" y="151805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SMARTInkAnnotation103"/>
          <p:cNvSpPr/>
          <p:nvPr/>
        </p:nvSpPr>
        <p:spPr>
          <a:xfrm>
            <a:off x="2268140" y="5313164"/>
            <a:ext cx="98228" cy="35719"/>
          </a:xfrm>
          <a:custGeom>
            <a:avLst/>
            <a:gdLst/>
            <a:ahLst/>
            <a:cxnLst/>
            <a:rect l="0" t="0" r="0" b="0"/>
            <a:pathLst>
              <a:path w="98228" h="35719">
                <a:moveTo>
                  <a:pt x="0" y="35718"/>
                </a:moveTo>
                <a:lnTo>
                  <a:pt x="4741" y="35718"/>
                </a:lnTo>
                <a:lnTo>
                  <a:pt x="6137" y="34727"/>
                </a:lnTo>
                <a:lnTo>
                  <a:pt x="7068" y="33073"/>
                </a:lnTo>
                <a:lnTo>
                  <a:pt x="7689" y="30978"/>
                </a:lnTo>
                <a:lnTo>
                  <a:pt x="9095" y="29581"/>
                </a:lnTo>
                <a:lnTo>
                  <a:pt x="11024" y="28651"/>
                </a:lnTo>
                <a:lnTo>
                  <a:pt x="13302" y="28030"/>
                </a:lnTo>
                <a:lnTo>
                  <a:pt x="16806" y="26624"/>
                </a:lnTo>
                <a:lnTo>
                  <a:pt x="21126" y="24694"/>
                </a:lnTo>
                <a:lnTo>
                  <a:pt x="31218" y="19905"/>
                </a:lnTo>
                <a:lnTo>
                  <a:pt x="42317" y="14469"/>
                </a:lnTo>
                <a:lnTo>
                  <a:pt x="48055" y="12623"/>
                </a:lnTo>
                <a:lnTo>
                  <a:pt x="53865" y="11391"/>
                </a:lnTo>
                <a:lnTo>
                  <a:pt x="59723" y="10571"/>
                </a:lnTo>
                <a:lnTo>
                  <a:pt x="64620" y="9031"/>
                </a:lnTo>
                <a:lnTo>
                  <a:pt x="68877" y="7013"/>
                </a:lnTo>
                <a:lnTo>
                  <a:pt x="72707" y="4675"/>
                </a:lnTo>
                <a:lnTo>
                  <a:pt x="77245" y="3117"/>
                </a:lnTo>
                <a:lnTo>
                  <a:pt x="82254" y="2077"/>
                </a:lnTo>
                <a:lnTo>
                  <a:pt x="98227" y="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SMARTInkAnnotation104"/>
          <p:cNvSpPr/>
          <p:nvPr/>
        </p:nvSpPr>
        <p:spPr>
          <a:xfrm>
            <a:off x="2393313" y="5295304"/>
            <a:ext cx="168969" cy="212514"/>
          </a:xfrm>
          <a:custGeom>
            <a:avLst/>
            <a:gdLst/>
            <a:ahLst/>
            <a:cxnLst/>
            <a:rect l="0" t="0" r="0" b="0"/>
            <a:pathLst>
              <a:path w="168969" h="212514">
                <a:moveTo>
                  <a:pt x="80210" y="35719"/>
                </a:moveTo>
                <a:lnTo>
                  <a:pt x="75469" y="35719"/>
                </a:lnTo>
                <a:lnTo>
                  <a:pt x="73081" y="36711"/>
                </a:lnTo>
                <a:lnTo>
                  <a:pt x="70497" y="38365"/>
                </a:lnTo>
                <a:lnTo>
                  <a:pt x="67781" y="40459"/>
                </a:lnTo>
                <a:lnTo>
                  <a:pt x="64979" y="42848"/>
                </a:lnTo>
                <a:lnTo>
                  <a:pt x="62118" y="45432"/>
                </a:lnTo>
                <a:lnTo>
                  <a:pt x="56294" y="50950"/>
                </a:lnTo>
                <a:lnTo>
                  <a:pt x="50399" y="56710"/>
                </a:lnTo>
                <a:lnTo>
                  <a:pt x="46445" y="59635"/>
                </a:lnTo>
                <a:lnTo>
                  <a:pt x="41825" y="62577"/>
                </a:lnTo>
                <a:lnTo>
                  <a:pt x="36760" y="65530"/>
                </a:lnTo>
                <a:lnTo>
                  <a:pt x="32392" y="68492"/>
                </a:lnTo>
                <a:lnTo>
                  <a:pt x="28488" y="71458"/>
                </a:lnTo>
                <a:lnTo>
                  <a:pt x="24892" y="74428"/>
                </a:lnTo>
                <a:lnTo>
                  <a:pt x="21503" y="78392"/>
                </a:lnTo>
                <a:lnTo>
                  <a:pt x="18252" y="83020"/>
                </a:lnTo>
                <a:lnTo>
                  <a:pt x="15092" y="88089"/>
                </a:lnTo>
                <a:lnTo>
                  <a:pt x="11993" y="92460"/>
                </a:lnTo>
                <a:lnTo>
                  <a:pt x="8935" y="96368"/>
                </a:lnTo>
                <a:lnTo>
                  <a:pt x="5905" y="99963"/>
                </a:lnTo>
                <a:lnTo>
                  <a:pt x="3884" y="104346"/>
                </a:lnTo>
                <a:lnTo>
                  <a:pt x="2537" y="109252"/>
                </a:lnTo>
                <a:lnTo>
                  <a:pt x="1639" y="114506"/>
                </a:lnTo>
                <a:lnTo>
                  <a:pt x="1040" y="119994"/>
                </a:lnTo>
                <a:lnTo>
                  <a:pt x="641" y="125637"/>
                </a:lnTo>
                <a:lnTo>
                  <a:pt x="375" y="131383"/>
                </a:lnTo>
                <a:lnTo>
                  <a:pt x="79" y="143060"/>
                </a:lnTo>
                <a:lnTo>
                  <a:pt x="0" y="148952"/>
                </a:lnTo>
                <a:lnTo>
                  <a:pt x="940" y="153871"/>
                </a:lnTo>
                <a:lnTo>
                  <a:pt x="2559" y="158143"/>
                </a:lnTo>
                <a:lnTo>
                  <a:pt x="7003" y="166529"/>
                </a:lnTo>
                <a:lnTo>
                  <a:pt x="12285" y="176870"/>
                </a:lnTo>
                <a:lnTo>
                  <a:pt x="16075" y="181414"/>
                </a:lnTo>
                <a:lnTo>
                  <a:pt x="20586" y="185435"/>
                </a:lnTo>
                <a:lnTo>
                  <a:pt x="25578" y="189107"/>
                </a:lnTo>
                <a:lnTo>
                  <a:pt x="30890" y="192549"/>
                </a:lnTo>
                <a:lnTo>
                  <a:pt x="36416" y="195834"/>
                </a:lnTo>
                <a:lnTo>
                  <a:pt x="42084" y="199017"/>
                </a:lnTo>
                <a:lnTo>
                  <a:pt x="48840" y="202132"/>
                </a:lnTo>
                <a:lnTo>
                  <a:pt x="56320" y="205200"/>
                </a:lnTo>
                <a:lnTo>
                  <a:pt x="64283" y="208238"/>
                </a:lnTo>
                <a:lnTo>
                  <a:pt x="71577" y="210263"/>
                </a:lnTo>
                <a:lnTo>
                  <a:pt x="78423" y="211612"/>
                </a:lnTo>
                <a:lnTo>
                  <a:pt x="84972" y="212513"/>
                </a:lnTo>
                <a:lnTo>
                  <a:pt x="92314" y="212121"/>
                </a:lnTo>
                <a:lnTo>
                  <a:pt x="100186" y="210867"/>
                </a:lnTo>
                <a:lnTo>
                  <a:pt x="108410" y="209040"/>
                </a:lnTo>
                <a:lnTo>
                  <a:pt x="115877" y="206828"/>
                </a:lnTo>
                <a:lnTo>
                  <a:pt x="122840" y="204362"/>
                </a:lnTo>
                <a:lnTo>
                  <a:pt x="129466" y="201726"/>
                </a:lnTo>
                <a:lnTo>
                  <a:pt x="134875" y="197984"/>
                </a:lnTo>
                <a:lnTo>
                  <a:pt x="139474" y="193505"/>
                </a:lnTo>
                <a:lnTo>
                  <a:pt x="143532" y="188535"/>
                </a:lnTo>
                <a:lnTo>
                  <a:pt x="147229" y="183237"/>
                </a:lnTo>
                <a:lnTo>
                  <a:pt x="150686" y="177721"/>
                </a:lnTo>
                <a:lnTo>
                  <a:pt x="153983" y="172059"/>
                </a:lnTo>
                <a:lnTo>
                  <a:pt x="157173" y="165308"/>
                </a:lnTo>
                <a:lnTo>
                  <a:pt x="160293" y="157830"/>
                </a:lnTo>
                <a:lnTo>
                  <a:pt x="163364" y="149869"/>
                </a:lnTo>
                <a:lnTo>
                  <a:pt x="165412" y="142577"/>
                </a:lnTo>
                <a:lnTo>
                  <a:pt x="166777" y="135731"/>
                </a:lnTo>
                <a:lnTo>
                  <a:pt x="167687" y="129183"/>
                </a:lnTo>
                <a:lnTo>
                  <a:pt x="168294" y="121841"/>
                </a:lnTo>
                <a:lnTo>
                  <a:pt x="168698" y="113970"/>
                </a:lnTo>
                <a:lnTo>
                  <a:pt x="168968" y="105746"/>
                </a:lnTo>
                <a:lnTo>
                  <a:pt x="168155" y="97286"/>
                </a:lnTo>
                <a:lnTo>
                  <a:pt x="166622" y="88670"/>
                </a:lnTo>
                <a:lnTo>
                  <a:pt x="164607" y="79950"/>
                </a:lnTo>
                <a:lnTo>
                  <a:pt x="162272" y="72151"/>
                </a:lnTo>
                <a:lnTo>
                  <a:pt x="159722" y="64968"/>
                </a:lnTo>
                <a:lnTo>
                  <a:pt x="157031" y="58195"/>
                </a:lnTo>
                <a:lnTo>
                  <a:pt x="153252" y="51695"/>
                </a:lnTo>
                <a:lnTo>
                  <a:pt x="148749" y="45378"/>
                </a:lnTo>
                <a:lnTo>
                  <a:pt x="143762" y="39182"/>
                </a:lnTo>
                <a:lnTo>
                  <a:pt x="139445" y="33067"/>
                </a:lnTo>
                <a:lnTo>
                  <a:pt x="135575" y="27005"/>
                </a:lnTo>
                <a:lnTo>
                  <a:pt x="132003" y="20980"/>
                </a:lnTo>
                <a:lnTo>
                  <a:pt x="128629" y="16963"/>
                </a:lnTo>
                <a:lnTo>
                  <a:pt x="125388" y="14286"/>
                </a:lnTo>
                <a:lnTo>
                  <a:pt x="122235" y="12501"/>
                </a:lnTo>
                <a:lnTo>
                  <a:pt x="119141" y="10318"/>
                </a:lnTo>
                <a:lnTo>
                  <a:pt x="116086" y="7871"/>
                </a:lnTo>
                <a:lnTo>
                  <a:pt x="106999" y="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SMARTInkAnnotation105"/>
          <p:cNvSpPr/>
          <p:nvPr/>
        </p:nvSpPr>
        <p:spPr>
          <a:xfrm>
            <a:off x="2643187" y="5429250"/>
            <a:ext cx="71439" cy="35719"/>
          </a:xfrm>
          <a:custGeom>
            <a:avLst/>
            <a:gdLst/>
            <a:ahLst/>
            <a:cxnLst/>
            <a:rect l="0" t="0" r="0" b="0"/>
            <a:pathLst>
              <a:path w="71439" h="35719">
                <a:moveTo>
                  <a:pt x="0" y="35718"/>
                </a:moveTo>
                <a:lnTo>
                  <a:pt x="4741" y="35718"/>
                </a:lnTo>
                <a:lnTo>
                  <a:pt x="7129" y="34726"/>
                </a:lnTo>
                <a:lnTo>
                  <a:pt x="9713" y="33073"/>
                </a:lnTo>
                <a:lnTo>
                  <a:pt x="12429" y="30978"/>
                </a:lnTo>
                <a:lnTo>
                  <a:pt x="16223" y="29581"/>
                </a:lnTo>
                <a:lnTo>
                  <a:pt x="20737" y="28650"/>
                </a:lnTo>
                <a:lnTo>
                  <a:pt x="25731" y="28030"/>
                </a:lnTo>
                <a:lnTo>
                  <a:pt x="31045" y="26624"/>
                </a:lnTo>
                <a:lnTo>
                  <a:pt x="36572" y="24694"/>
                </a:lnTo>
                <a:lnTo>
                  <a:pt x="42240" y="22416"/>
                </a:lnTo>
                <a:lnTo>
                  <a:pt x="47012" y="19904"/>
                </a:lnTo>
                <a:lnTo>
                  <a:pt x="51185" y="17238"/>
                </a:lnTo>
                <a:lnTo>
                  <a:pt x="54959" y="14469"/>
                </a:lnTo>
                <a:lnTo>
                  <a:pt x="58468" y="11630"/>
                </a:lnTo>
                <a:lnTo>
                  <a:pt x="61799" y="8745"/>
                </a:lnTo>
                <a:lnTo>
                  <a:pt x="71438" y="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SMARTInkAnnotation106"/>
          <p:cNvSpPr/>
          <p:nvPr/>
        </p:nvSpPr>
        <p:spPr>
          <a:xfrm>
            <a:off x="2803921" y="5277848"/>
            <a:ext cx="119956" cy="245406"/>
          </a:xfrm>
          <a:custGeom>
            <a:avLst/>
            <a:gdLst/>
            <a:ahLst/>
            <a:cxnLst/>
            <a:rect l="0" t="0" r="0" b="0"/>
            <a:pathLst>
              <a:path w="119956" h="245406">
                <a:moveTo>
                  <a:pt x="116086" y="26386"/>
                </a:moveTo>
                <a:lnTo>
                  <a:pt x="116086" y="21646"/>
                </a:lnTo>
                <a:lnTo>
                  <a:pt x="115094" y="20249"/>
                </a:lnTo>
                <a:lnTo>
                  <a:pt x="113441" y="19318"/>
                </a:lnTo>
                <a:lnTo>
                  <a:pt x="111346" y="18697"/>
                </a:lnTo>
                <a:lnTo>
                  <a:pt x="108957" y="17292"/>
                </a:lnTo>
                <a:lnTo>
                  <a:pt x="106373" y="15362"/>
                </a:lnTo>
                <a:lnTo>
                  <a:pt x="103658" y="13084"/>
                </a:lnTo>
                <a:lnTo>
                  <a:pt x="100855" y="11565"/>
                </a:lnTo>
                <a:lnTo>
                  <a:pt x="97995" y="10552"/>
                </a:lnTo>
                <a:lnTo>
                  <a:pt x="95096" y="9877"/>
                </a:lnTo>
                <a:lnTo>
                  <a:pt x="91178" y="8435"/>
                </a:lnTo>
                <a:lnTo>
                  <a:pt x="86583" y="6481"/>
                </a:lnTo>
                <a:lnTo>
                  <a:pt x="81534" y="4186"/>
                </a:lnTo>
                <a:lnTo>
                  <a:pt x="77177" y="2656"/>
                </a:lnTo>
                <a:lnTo>
                  <a:pt x="73279" y="1636"/>
                </a:lnTo>
                <a:lnTo>
                  <a:pt x="69689" y="957"/>
                </a:lnTo>
                <a:lnTo>
                  <a:pt x="66303" y="503"/>
                </a:lnTo>
                <a:lnTo>
                  <a:pt x="63054" y="201"/>
                </a:lnTo>
                <a:lnTo>
                  <a:pt x="59895" y="0"/>
                </a:lnTo>
                <a:lnTo>
                  <a:pt x="56797" y="858"/>
                </a:lnTo>
                <a:lnTo>
                  <a:pt x="53740" y="2422"/>
                </a:lnTo>
                <a:lnTo>
                  <a:pt x="50710" y="4457"/>
                </a:lnTo>
                <a:lnTo>
                  <a:pt x="47697" y="6805"/>
                </a:lnTo>
                <a:lnTo>
                  <a:pt x="44697" y="9364"/>
                </a:lnTo>
                <a:lnTo>
                  <a:pt x="41704" y="12061"/>
                </a:lnTo>
                <a:lnTo>
                  <a:pt x="39709" y="14852"/>
                </a:lnTo>
                <a:lnTo>
                  <a:pt x="37492" y="20599"/>
                </a:lnTo>
                <a:lnTo>
                  <a:pt x="36901" y="25504"/>
                </a:lnTo>
                <a:lnTo>
                  <a:pt x="36507" y="31751"/>
                </a:lnTo>
                <a:lnTo>
                  <a:pt x="36244" y="38892"/>
                </a:lnTo>
                <a:lnTo>
                  <a:pt x="37062" y="45637"/>
                </a:lnTo>
                <a:lnTo>
                  <a:pt x="38599" y="52119"/>
                </a:lnTo>
                <a:lnTo>
                  <a:pt x="40615" y="58424"/>
                </a:lnTo>
                <a:lnTo>
                  <a:pt x="43944" y="65604"/>
                </a:lnTo>
                <a:lnTo>
                  <a:pt x="48148" y="73368"/>
                </a:lnTo>
                <a:lnTo>
                  <a:pt x="52935" y="81519"/>
                </a:lnTo>
                <a:lnTo>
                  <a:pt x="63545" y="98515"/>
                </a:lnTo>
                <a:lnTo>
                  <a:pt x="69153" y="107214"/>
                </a:lnTo>
                <a:lnTo>
                  <a:pt x="74875" y="116982"/>
                </a:lnTo>
                <a:lnTo>
                  <a:pt x="80675" y="127463"/>
                </a:lnTo>
                <a:lnTo>
                  <a:pt x="95672" y="155884"/>
                </a:lnTo>
                <a:lnTo>
                  <a:pt x="99501" y="163319"/>
                </a:lnTo>
                <a:lnTo>
                  <a:pt x="103045" y="171253"/>
                </a:lnTo>
                <a:lnTo>
                  <a:pt x="106400" y="179519"/>
                </a:lnTo>
                <a:lnTo>
                  <a:pt x="109629" y="188006"/>
                </a:lnTo>
                <a:lnTo>
                  <a:pt x="112774" y="194656"/>
                </a:lnTo>
                <a:lnTo>
                  <a:pt x="115862" y="200081"/>
                </a:lnTo>
                <a:lnTo>
                  <a:pt x="118913" y="204691"/>
                </a:lnTo>
                <a:lnTo>
                  <a:pt x="119955" y="209748"/>
                </a:lnTo>
                <a:lnTo>
                  <a:pt x="119658" y="215104"/>
                </a:lnTo>
                <a:lnTo>
                  <a:pt x="118467" y="220659"/>
                </a:lnTo>
                <a:lnTo>
                  <a:pt x="117674" y="225354"/>
                </a:lnTo>
                <a:lnTo>
                  <a:pt x="117145" y="229477"/>
                </a:lnTo>
                <a:lnTo>
                  <a:pt x="116792" y="233217"/>
                </a:lnTo>
                <a:lnTo>
                  <a:pt x="115565" y="235711"/>
                </a:lnTo>
                <a:lnTo>
                  <a:pt x="113754" y="237374"/>
                </a:lnTo>
                <a:lnTo>
                  <a:pt x="111555" y="238482"/>
                </a:lnTo>
                <a:lnTo>
                  <a:pt x="109097" y="240213"/>
                </a:lnTo>
                <a:lnTo>
                  <a:pt x="106466" y="242359"/>
                </a:lnTo>
                <a:lnTo>
                  <a:pt x="103719" y="244783"/>
                </a:lnTo>
                <a:lnTo>
                  <a:pt x="100897" y="245405"/>
                </a:lnTo>
                <a:lnTo>
                  <a:pt x="98022" y="244828"/>
                </a:lnTo>
                <a:lnTo>
                  <a:pt x="95114" y="243452"/>
                </a:lnTo>
                <a:lnTo>
                  <a:pt x="91191" y="242534"/>
                </a:lnTo>
                <a:lnTo>
                  <a:pt x="86591" y="241922"/>
                </a:lnTo>
                <a:lnTo>
                  <a:pt x="81540" y="241514"/>
                </a:lnTo>
                <a:lnTo>
                  <a:pt x="77180" y="241242"/>
                </a:lnTo>
                <a:lnTo>
                  <a:pt x="69691" y="240940"/>
                </a:lnTo>
                <a:lnTo>
                  <a:pt x="65312" y="239867"/>
                </a:lnTo>
                <a:lnTo>
                  <a:pt x="60409" y="238160"/>
                </a:lnTo>
                <a:lnTo>
                  <a:pt x="55156" y="236029"/>
                </a:lnTo>
                <a:lnTo>
                  <a:pt x="49669" y="232625"/>
                </a:lnTo>
                <a:lnTo>
                  <a:pt x="44027" y="228370"/>
                </a:lnTo>
                <a:lnTo>
                  <a:pt x="38281" y="223550"/>
                </a:lnTo>
                <a:lnTo>
                  <a:pt x="33458" y="219345"/>
                </a:lnTo>
                <a:lnTo>
                  <a:pt x="25454" y="212025"/>
                </a:lnTo>
                <a:lnTo>
                  <a:pt x="15370" y="202326"/>
                </a:lnTo>
                <a:lnTo>
                  <a:pt x="0" y="18712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SMARTInkAnnotation107"/>
          <p:cNvSpPr/>
          <p:nvPr/>
        </p:nvSpPr>
        <p:spPr>
          <a:xfrm>
            <a:off x="2839640" y="5241726"/>
            <a:ext cx="71439" cy="267892"/>
          </a:xfrm>
          <a:custGeom>
            <a:avLst/>
            <a:gdLst/>
            <a:ahLst/>
            <a:cxnLst/>
            <a:rect l="0" t="0" r="0" b="0"/>
            <a:pathLst>
              <a:path w="71439" h="267892">
                <a:moveTo>
                  <a:pt x="71438" y="0"/>
                </a:moveTo>
                <a:lnTo>
                  <a:pt x="63749" y="7689"/>
                </a:lnTo>
                <a:lnTo>
                  <a:pt x="63060" y="13670"/>
                </a:lnTo>
                <a:lnTo>
                  <a:pt x="62876" y="18043"/>
                </a:lnTo>
                <a:lnTo>
                  <a:pt x="61761" y="22943"/>
                </a:lnTo>
                <a:lnTo>
                  <a:pt x="60026" y="28194"/>
                </a:lnTo>
                <a:lnTo>
                  <a:pt x="57876" y="33679"/>
                </a:lnTo>
                <a:lnTo>
                  <a:pt x="55451" y="39320"/>
                </a:lnTo>
                <a:lnTo>
                  <a:pt x="50111" y="50880"/>
                </a:lnTo>
                <a:lnTo>
                  <a:pt x="48291" y="57732"/>
                </a:lnTo>
                <a:lnTo>
                  <a:pt x="47076" y="65277"/>
                </a:lnTo>
                <a:lnTo>
                  <a:pt x="46267" y="73284"/>
                </a:lnTo>
                <a:lnTo>
                  <a:pt x="44736" y="81598"/>
                </a:lnTo>
                <a:lnTo>
                  <a:pt x="42722" y="90118"/>
                </a:lnTo>
                <a:lnTo>
                  <a:pt x="40388" y="98774"/>
                </a:lnTo>
                <a:lnTo>
                  <a:pt x="35148" y="116329"/>
                </a:lnTo>
                <a:lnTo>
                  <a:pt x="23700" y="151853"/>
                </a:lnTo>
                <a:lnTo>
                  <a:pt x="21753" y="160767"/>
                </a:lnTo>
                <a:lnTo>
                  <a:pt x="20455" y="169686"/>
                </a:lnTo>
                <a:lnTo>
                  <a:pt x="19590" y="178608"/>
                </a:lnTo>
                <a:lnTo>
                  <a:pt x="18021" y="187533"/>
                </a:lnTo>
                <a:lnTo>
                  <a:pt x="15983" y="196460"/>
                </a:lnTo>
                <a:lnTo>
                  <a:pt x="13632" y="205387"/>
                </a:lnTo>
                <a:lnTo>
                  <a:pt x="11072" y="213323"/>
                </a:lnTo>
                <a:lnTo>
                  <a:pt x="8374" y="220598"/>
                </a:lnTo>
                <a:lnTo>
                  <a:pt x="5583" y="227433"/>
                </a:lnTo>
                <a:lnTo>
                  <a:pt x="3722" y="232981"/>
                </a:lnTo>
                <a:lnTo>
                  <a:pt x="2481" y="237673"/>
                </a:lnTo>
                <a:lnTo>
                  <a:pt x="1103" y="245531"/>
                </a:lnTo>
                <a:lnTo>
                  <a:pt x="490" y="252331"/>
                </a:lnTo>
                <a:lnTo>
                  <a:pt x="218" y="258660"/>
                </a:lnTo>
                <a:lnTo>
                  <a:pt x="0" y="267891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SMARTInkAnnotation108"/>
          <p:cNvSpPr/>
          <p:nvPr/>
        </p:nvSpPr>
        <p:spPr>
          <a:xfrm>
            <a:off x="2902148" y="5304234"/>
            <a:ext cx="62509" cy="241102"/>
          </a:xfrm>
          <a:custGeom>
            <a:avLst/>
            <a:gdLst/>
            <a:ahLst/>
            <a:cxnLst/>
            <a:rect l="0" t="0" r="0" b="0"/>
            <a:pathLst>
              <a:path w="62509" h="241102">
                <a:moveTo>
                  <a:pt x="62508" y="0"/>
                </a:moveTo>
                <a:lnTo>
                  <a:pt x="62508" y="12429"/>
                </a:lnTo>
                <a:lnTo>
                  <a:pt x="61516" y="16223"/>
                </a:lnTo>
                <a:lnTo>
                  <a:pt x="59862" y="20738"/>
                </a:lnTo>
                <a:lnTo>
                  <a:pt x="57767" y="25731"/>
                </a:lnTo>
                <a:lnTo>
                  <a:pt x="56371" y="31044"/>
                </a:lnTo>
                <a:lnTo>
                  <a:pt x="55440" y="36571"/>
                </a:lnTo>
                <a:lnTo>
                  <a:pt x="54819" y="42241"/>
                </a:lnTo>
                <a:lnTo>
                  <a:pt x="53414" y="48996"/>
                </a:lnTo>
                <a:lnTo>
                  <a:pt x="51484" y="56477"/>
                </a:lnTo>
                <a:lnTo>
                  <a:pt x="49205" y="64440"/>
                </a:lnTo>
                <a:lnTo>
                  <a:pt x="47686" y="72726"/>
                </a:lnTo>
                <a:lnTo>
                  <a:pt x="46674" y="81226"/>
                </a:lnTo>
                <a:lnTo>
                  <a:pt x="45999" y="89870"/>
                </a:lnTo>
                <a:lnTo>
                  <a:pt x="44556" y="98608"/>
                </a:lnTo>
                <a:lnTo>
                  <a:pt x="42603" y="107411"/>
                </a:lnTo>
                <a:lnTo>
                  <a:pt x="40308" y="116255"/>
                </a:lnTo>
                <a:lnTo>
                  <a:pt x="37786" y="124136"/>
                </a:lnTo>
                <a:lnTo>
                  <a:pt x="35113" y="131375"/>
                </a:lnTo>
                <a:lnTo>
                  <a:pt x="32338" y="138184"/>
                </a:lnTo>
                <a:lnTo>
                  <a:pt x="29496" y="145701"/>
                </a:lnTo>
                <a:lnTo>
                  <a:pt x="23693" y="161991"/>
                </a:lnTo>
                <a:lnTo>
                  <a:pt x="21748" y="170501"/>
                </a:lnTo>
                <a:lnTo>
                  <a:pt x="20452" y="179152"/>
                </a:lnTo>
                <a:lnTo>
                  <a:pt x="19588" y="187895"/>
                </a:lnTo>
                <a:lnTo>
                  <a:pt x="18019" y="194717"/>
                </a:lnTo>
                <a:lnTo>
                  <a:pt x="15982" y="200257"/>
                </a:lnTo>
                <a:lnTo>
                  <a:pt x="13631" y="204942"/>
                </a:lnTo>
                <a:lnTo>
                  <a:pt x="12064" y="210050"/>
                </a:lnTo>
                <a:lnTo>
                  <a:pt x="11019" y="215439"/>
                </a:lnTo>
                <a:lnTo>
                  <a:pt x="10323" y="221017"/>
                </a:lnTo>
                <a:lnTo>
                  <a:pt x="8866" y="225728"/>
                </a:lnTo>
                <a:lnTo>
                  <a:pt x="6903" y="229860"/>
                </a:lnTo>
                <a:lnTo>
                  <a:pt x="0" y="241101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SMARTInkAnnotation109"/>
          <p:cNvSpPr/>
          <p:nvPr/>
        </p:nvSpPr>
        <p:spPr>
          <a:xfrm>
            <a:off x="2991445" y="5375671"/>
            <a:ext cx="133897" cy="285337"/>
          </a:xfrm>
          <a:custGeom>
            <a:avLst/>
            <a:gdLst/>
            <a:ahLst/>
            <a:cxnLst/>
            <a:rect l="0" t="0" r="0" b="0"/>
            <a:pathLst>
              <a:path w="133897" h="285337">
                <a:moveTo>
                  <a:pt x="89297" y="0"/>
                </a:moveTo>
                <a:lnTo>
                  <a:pt x="75994" y="0"/>
                </a:lnTo>
                <a:lnTo>
                  <a:pt x="73483" y="993"/>
                </a:lnTo>
                <a:lnTo>
                  <a:pt x="70817" y="2646"/>
                </a:lnTo>
                <a:lnTo>
                  <a:pt x="64149" y="7689"/>
                </a:lnTo>
                <a:lnTo>
                  <a:pt x="60591" y="11025"/>
                </a:lnTo>
                <a:lnTo>
                  <a:pt x="58254" y="13303"/>
                </a:lnTo>
                <a:lnTo>
                  <a:pt x="56695" y="15815"/>
                </a:lnTo>
                <a:lnTo>
                  <a:pt x="54963" y="21250"/>
                </a:lnTo>
                <a:lnTo>
                  <a:pt x="54194" y="29619"/>
                </a:lnTo>
                <a:lnTo>
                  <a:pt x="53988" y="34629"/>
                </a:lnTo>
                <a:lnTo>
                  <a:pt x="53760" y="45488"/>
                </a:lnTo>
                <a:lnTo>
                  <a:pt x="53614" y="63887"/>
                </a:lnTo>
                <a:lnTo>
                  <a:pt x="54594" y="69381"/>
                </a:lnTo>
                <a:lnTo>
                  <a:pt x="56240" y="76020"/>
                </a:lnTo>
                <a:lnTo>
                  <a:pt x="58329" y="83422"/>
                </a:lnTo>
                <a:lnTo>
                  <a:pt x="60714" y="90341"/>
                </a:lnTo>
                <a:lnTo>
                  <a:pt x="63296" y="96939"/>
                </a:lnTo>
                <a:lnTo>
                  <a:pt x="66010" y="103321"/>
                </a:lnTo>
                <a:lnTo>
                  <a:pt x="69803" y="110553"/>
                </a:lnTo>
                <a:lnTo>
                  <a:pt x="74317" y="118351"/>
                </a:lnTo>
                <a:lnTo>
                  <a:pt x="79310" y="126525"/>
                </a:lnTo>
                <a:lnTo>
                  <a:pt x="83631" y="134952"/>
                </a:lnTo>
                <a:lnTo>
                  <a:pt x="87504" y="143546"/>
                </a:lnTo>
                <a:lnTo>
                  <a:pt x="91078" y="152253"/>
                </a:lnTo>
                <a:lnTo>
                  <a:pt x="95445" y="160041"/>
                </a:lnTo>
                <a:lnTo>
                  <a:pt x="100341" y="167217"/>
                </a:lnTo>
                <a:lnTo>
                  <a:pt x="105589" y="173986"/>
                </a:lnTo>
                <a:lnTo>
                  <a:pt x="110080" y="181475"/>
                </a:lnTo>
                <a:lnTo>
                  <a:pt x="114066" y="189445"/>
                </a:lnTo>
                <a:lnTo>
                  <a:pt x="121141" y="205245"/>
                </a:lnTo>
                <a:lnTo>
                  <a:pt x="127593" y="218881"/>
                </a:lnTo>
                <a:lnTo>
                  <a:pt x="129710" y="225296"/>
                </a:lnTo>
                <a:lnTo>
                  <a:pt x="131122" y="231557"/>
                </a:lnTo>
                <a:lnTo>
                  <a:pt x="132062" y="237715"/>
                </a:lnTo>
                <a:lnTo>
                  <a:pt x="132690" y="242813"/>
                </a:lnTo>
                <a:lnTo>
                  <a:pt x="133388" y="251123"/>
                </a:lnTo>
                <a:lnTo>
                  <a:pt x="133697" y="258123"/>
                </a:lnTo>
                <a:lnTo>
                  <a:pt x="133872" y="267642"/>
                </a:lnTo>
                <a:lnTo>
                  <a:pt x="133896" y="270702"/>
                </a:lnTo>
                <a:lnTo>
                  <a:pt x="132920" y="272742"/>
                </a:lnTo>
                <a:lnTo>
                  <a:pt x="131277" y="274101"/>
                </a:lnTo>
                <a:lnTo>
                  <a:pt x="129190" y="275008"/>
                </a:lnTo>
                <a:lnTo>
                  <a:pt x="126806" y="276604"/>
                </a:lnTo>
                <a:lnTo>
                  <a:pt x="124225" y="278661"/>
                </a:lnTo>
                <a:lnTo>
                  <a:pt x="121512" y="281024"/>
                </a:lnTo>
                <a:lnTo>
                  <a:pt x="118711" y="282599"/>
                </a:lnTo>
                <a:lnTo>
                  <a:pt x="115851" y="283650"/>
                </a:lnTo>
                <a:lnTo>
                  <a:pt x="112953" y="284350"/>
                </a:lnTo>
                <a:lnTo>
                  <a:pt x="109037" y="284817"/>
                </a:lnTo>
                <a:lnTo>
                  <a:pt x="104441" y="285128"/>
                </a:lnTo>
                <a:lnTo>
                  <a:pt x="99392" y="285336"/>
                </a:lnTo>
                <a:lnTo>
                  <a:pt x="95035" y="284482"/>
                </a:lnTo>
                <a:lnTo>
                  <a:pt x="91138" y="282920"/>
                </a:lnTo>
                <a:lnTo>
                  <a:pt x="87548" y="280887"/>
                </a:lnTo>
                <a:lnTo>
                  <a:pt x="78266" y="275982"/>
                </a:lnTo>
                <a:lnTo>
                  <a:pt x="73014" y="273285"/>
                </a:lnTo>
                <a:lnTo>
                  <a:pt x="67527" y="269503"/>
                </a:lnTo>
                <a:lnTo>
                  <a:pt x="61885" y="264997"/>
                </a:lnTo>
                <a:lnTo>
                  <a:pt x="56139" y="260009"/>
                </a:lnTo>
                <a:lnTo>
                  <a:pt x="50325" y="255691"/>
                </a:lnTo>
                <a:lnTo>
                  <a:pt x="44464" y="251820"/>
                </a:lnTo>
                <a:lnTo>
                  <a:pt x="38572" y="248247"/>
                </a:lnTo>
                <a:lnTo>
                  <a:pt x="33652" y="243881"/>
                </a:lnTo>
                <a:lnTo>
                  <a:pt x="29380" y="238985"/>
                </a:lnTo>
                <a:lnTo>
                  <a:pt x="25540" y="233738"/>
                </a:lnTo>
                <a:lnTo>
                  <a:pt x="21988" y="229247"/>
                </a:lnTo>
                <a:lnTo>
                  <a:pt x="18627" y="225261"/>
                </a:lnTo>
                <a:lnTo>
                  <a:pt x="15394" y="221612"/>
                </a:lnTo>
                <a:lnTo>
                  <a:pt x="9157" y="214912"/>
                </a:lnTo>
                <a:lnTo>
                  <a:pt x="0" y="205383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SMARTInkAnnotation110"/>
          <p:cNvSpPr/>
          <p:nvPr/>
        </p:nvSpPr>
        <p:spPr>
          <a:xfrm>
            <a:off x="3107531" y="5366742"/>
            <a:ext cx="98227" cy="17860"/>
          </a:xfrm>
          <a:custGeom>
            <a:avLst/>
            <a:gdLst/>
            <a:ahLst/>
            <a:cxnLst/>
            <a:rect l="0" t="0" r="0" b="0"/>
            <a:pathLst>
              <a:path w="98227" h="17860">
                <a:moveTo>
                  <a:pt x="0" y="17859"/>
                </a:moveTo>
                <a:lnTo>
                  <a:pt x="25731" y="17859"/>
                </a:lnTo>
                <a:lnTo>
                  <a:pt x="31044" y="16867"/>
                </a:lnTo>
                <a:lnTo>
                  <a:pt x="36571" y="15214"/>
                </a:lnTo>
                <a:lnTo>
                  <a:pt x="42240" y="13119"/>
                </a:lnTo>
                <a:lnTo>
                  <a:pt x="48004" y="11722"/>
                </a:lnTo>
                <a:lnTo>
                  <a:pt x="53831" y="10791"/>
                </a:lnTo>
                <a:lnTo>
                  <a:pt x="59699" y="10170"/>
                </a:lnTo>
                <a:lnTo>
                  <a:pt x="65597" y="8765"/>
                </a:lnTo>
                <a:lnTo>
                  <a:pt x="71512" y="6835"/>
                </a:lnTo>
                <a:lnTo>
                  <a:pt x="77440" y="4557"/>
                </a:lnTo>
                <a:lnTo>
                  <a:pt x="82385" y="3038"/>
                </a:lnTo>
                <a:lnTo>
                  <a:pt x="86673" y="2025"/>
                </a:lnTo>
                <a:lnTo>
                  <a:pt x="98226" y="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SMARTInkAnnotation111"/>
          <p:cNvSpPr/>
          <p:nvPr/>
        </p:nvSpPr>
        <p:spPr>
          <a:xfrm>
            <a:off x="3216461" y="5270044"/>
            <a:ext cx="140569" cy="189617"/>
          </a:xfrm>
          <a:custGeom>
            <a:avLst/>
            <a:gdLst/>
            <a:ahLst/>
            <a:cxnLst/>
            <a:rect l="0" t="0" r="0" b="0"/>
            <a:pathLst>
              <a:path w="140569" h="189617">
                <a:moveTo>
                  <a:pt x="87523" y="34190"/>
                </a:moveTo>
                <a:lnTo>
                  <a:pt x="66532" y="34190"/>
                </a:lnTo>
                <a:lnTo>
                  <a:pt x="63607" y="35182"/>
                </a:lnTo>
                <a:lnTo>
                  <a:pt x="60665" y="36835"/>
                </a:lnTo>
                <a:lnTo>
                  <a:pt x="57711" y="38930"/>
                </a:lnTo>
                <a:lnTo>
                  <a:pt x="53758" y="41319"/>
                </a:lnTo>
                <a:lnTo>
                  <a:pt x="49138" y="43903"/>
                </a:lnTo>
                <a:lnTo>
                  <a:pt x="44074" y="46619"/>
                </a:lnTo>
                <a:lnTo>
                  <a:pt x="39705" y="49421"/>
                </a:lnTo>
                <a:lnTo>
                  <a:pt x="35800" y="52281"/>
                </a:lnTo>
                <a:lnTo>
                  <a:pt x="32205" y="55180"/>
                </a:lnTo>
                <a:lnTo>
                  <a:pt x="28816" y="59098"/>
                </a:lnTo>
                <a:lnTo>
                  <a:pt x="25565" y="63694"/>
                </a:lnTo>
                <a:lnTo>
                  <a:pt x="22405" y="68742"/>
                </a:lnTo>
                <a:lnTo>
                  <a:pt x="19306" y="73099"/>
                </a:lnTo>
                <a:lnTo>
                  <a:pt x="16248" y="76997"/>
                </a:lnTo>
                <a:lnTo>
                  <a:pt x="13217" y="80587"/>
                </a:lnTo>
                <a:lnTo>
                  <a:pt x="10205" y="84965"/>
                </a:lnTo>
                <a:lnTo>
                  <a:pt x="7204" y="89868"/>
                </a:lnTo>
                <a:lnTo>
                  <a:pt x="4211" y="95122"/>
                </a:lnTo>
                <a:lnTo>
                  <a:pt x="2216" y="100608"/>
                </a:lnTo>
                <a:lnTo>
                  <a:pt x="886" y="106249"/>
                </a:lnTo>
                <a:lnTo>
                  <a:pt x="0" y="111996"/>
                </a:lnTo>
                <a:lnTo>
                  <a:pt x="400" y="117810"/>
                </a:lnTo>
                <a:lnTo>
                  <a:pt x="1660" y="123671"/>
                </a:lnTo>
                <a:lnTo>
                  <a:pt x="3492" y="129563"/>
                </a:lnTo>
                <a:lnTo>
                  <a:pt x="5705" y="135474"/>
                </a:lnTo>
                <a:lnTo>
                  <a:pt x="8173" y="141401"/>
                </a:lnTo>
                <a:lnTo>
                  <a:pt x="10811" y="147336"/>
                </a:lnTo>
                <a:lnTo>
                  <a:pt x="16387" y="159221"/>
                </a:lnTo>
                <a:lnTo>
                  <a:pt x="19263" y="165169"/>
                </a:lnTo>
                <a:lnTo>
                  <a:pt x="22173" y="170127"/>
                </a:lnTo>
                <a:lnTo>
                  <a:pt x="25104" y="174424"/>
                </a:lnTo>
                <a:lnTo>
                  <a:pt x="28051" y="178281"/>
                </a:lnTo>
                <a:lnTo>
                  <a:pt x="32000" y="181844"/>
                </a:lnTo>
                <a:lnTo>
                  <a:pt x="36617" y="185212"/>
                </a:lnTo>
                <a:lnTo>
                  <a:pt x="41679" y="188449"/>
                </a:lnTo>
                <a:lnTo>
                  <a:pt x="47039" y="189616"/>
                </a:lnTo>
                <a:lnTo>
                  <a:pt x="52596" y="189401"/>
                </a:lnTo>
                <a:lnTo>
                  <a:pt x="58285" y="188266"/>
                </a:lnTo>
                <a:lnTo>
                  <a:pt x="64062" y="186517"/>
                </a:lnTo>
                <a:lnTo>
                  <a:pt x="69898" y="184358"/>
                </a:lnTo>
                <a:lnTo>
                  <a:pt x="75773" y="181927"/>
                </a:lnTo>
                <a:lnTo>
                  <a:pt x="80682" y="179314"/>
                </a:lnTo>
                <a:lnTo>
                  <a:pt x="84946" y="176580"/>
                </a:lnTo>
                <a:lnTo>
                  <a:pt x="88782" y="173765"/>
                </a:lnTo>
                <a:lnTo>
                  <a:pt x="93323" y="169904"/>
                </a:lnTo>
                <a:lnTo>
                  <a:pt x="98335" y="165346"/>
                </a:lnTo>
                <a:lnTo>
                  <a:pt x="103661" y="160322"/>
                </a:lnTo>
                <a:lnTo>
                  <a:pt x="108203" y="154989"/>
                </a:lnTo>
                <a:lnTo>
                  <a:pt x="112224" y="149450"/>
                </a:lnTo>
                <a:lnTo>
                  <a:pt x="115897" y="143772"/>
                </a:lnTo>
                <a:lnTo>
                  <a:pt x="119337" y="137010"/>
                </a:lnTo>
                <a:lnTo>
                  <a:pt x="122623" y="129526"/>
                </a:lnTo>
                <a:lnTo>
                  <a:pt x="125806" y="121560"/>
                </a:lnTo>
                <a:lnTo>
                  <a:pt x="131988" y="104771"/>
                </a:lnTo>
                <a:lnTo>
                  <a:pt x="135026" y="96127"/>
                </a:lnTo>
                <a:lnTo>
                  <a:pt x="137050" y="88380"/>
                </a:lnTo>
                <a:lnTo>
                  <a:pt x="138401" y="81230"/>
                </a:lnTo>
                <a:lnTo>
                  <a:pt x="139301" y="74480"/>
                </a:lnTo>
                <a:lnTo>
                  <a:pt x="139901" y="67003"/>
                </a:lnTo>
                <a:lnTo>
                  <a:pt x="140301" y="59041"/>
                </a:lnTo>
                <a:lnTo>
                  <a:pt x="140568" y="50757"/>
                </a:lnTo>
                <a:lnTo>
                  <a:pt x="139753" y="44243"/>
                </a:lnTo>
                <a:lnTo>
                  <a:pt x="138218" y="38908"/>
                </a:lnTo>
                <a:lnTo>
                  <a:pt x="136202" y="34358"/>
                </a:lnTo>
                <a:lnTo>
                  <a:pt x="134859" y="29341"/>
                </a:lnTo>
                <a:lnTo>
                  <a:pt x="133963" y="24012"/>
                </a:lnTo>
                <a:lnTo>
                  <a:pt x="133366" y="18475"/>
                </a:lnTo>
                <a:lnTo>
                  <a:pt x="131975" y="14784"/>
                </a:lnTo>
                <a:lnTo>
                  <a:pt x="130056" y="12323"/>
                </a:lnTo>
                <a:lnTo>
                  <a:pt x="127785" y="10682"/>
                </a:lnTo>
                <a:lnTo>
                  <a:pt x="125278" y="8596"/>
                </a:lnTo>
                <a:lnTo>
                  <a:pt x="122615" y="6213"/>
                </a:lnTo>
                <a:lnTo>
                  <a:pt x="115952" y="0"/>
                </a:lnTo>
                <a:lnTo>
                  <a:pt x="114413" y="483"/>
                </a:lnTo>
                <a:lnTo>
                  <a:pt x="110058" y="3665"/>
                </a:lnTo>
                <a:lnTo>
                  <a:pt x="107507" y="4910"/>
                </a:lnTo>
                <a:lnTo>
                  <a:pt x="104814" y="5740"/>
                </a:lnTo>
                <a:lnTo>
                  <a:pt x="102027" y="6294"/>
                </a:lnTo>
                <a:lnTo>
                  <a:pt x="99177" y="7655"/>
                </a:lnTo>
                <a:lnTo>
                  <a:pt x="96284" y="9555"/>
                </a:lnTo>
                <a:lnTo>
                  <a:pt x="93364" y="11813"/>
                </a:lnTo>
                <a:lnTo>
                  <a:pt x="90425" y="14311"/>
                </a:lnTo>
                <a:lnTo>
                  <a:pt x="87473" y="16969"/>
                </a:lnTo>
                <a:lnTo>
                  <a:pt x="81548" y="22567"/>
                </a:lnTo>
                <a:lnTo>
                  <a:pt x="75607" y="28362"/>
                </a:lnTo>
                <a:lnTo>
                  <a:pt x="73626" y="31298"/>
                </a:lnTo>
                <a:lnTo>
                  <a:pt x="71424" y="37204"/>
                </a:lnTo>
                <a:lnTo>
                  <a:pt x="69845" y="40168"/>
                </a:lnTo>
                <a:lnTo>
                  <a:pt x="67800" y="43136"/>
                </a:lnTo>
                <a:lnTo>
                  <a:pt x="65445" y="46107"/>
                </a:lnTo>
                <a:lnTo>
                  <a:pt x="63875" y="49080"/>
                </a:lnTo>
                <a:lnTo>
                  <a:pt x="62828" y="52054"/>
                </a:lnTo>
                <a:lnTo>
                  <a:pt x="60734" y="60979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SMARTInkAnnotation112"/>
          <p:cNvSpPr/>
          <p:nvPr/>
        </p:nvSpPr>
        <p:spPr>
          <a:xfrm>
            <a:off x="3406277" y="5268515"/>
            <a:ext cx="85218" cy="124493"/>
          </a:xfrm>
          <a:custGeom>
            <a:avLst/>
            <a:gdLst/>
            <a:ahLst/>
            <a:cxnLst/>
            <a:rect l="0" t="0" r="0" b="0"/>
            <a:pathLst>
              <a:path w="85218" h="124493">
                <a:moveTo>
                  <a:pt x="76301" y="0"/>
                </a:moveTo>
                <a:lnTo>
                  <a:pt x="59792" y="0"/>
                </a:lnTo>
                <a:lnTo>
                  <a:pt x="58349" y="992"/>
                </a:lnTo>
                <a:lnTo>
                  <a:pt x="56395" y="2646"/>
                </a:lnTo>
                <a:lnTo>
                  <a:pt x="54101" y="4741"/>
                </a:lnTo>
                <a:lnTo>
                  <a:pt x="48906" y="9713"/>
                </a:lnTo>
                <a:lnTo>
                  <a:pt x="46131" y="12429"/>
                </a:lnTo>
                <a:lnTo>
                  <a:pt x="42297" y="15231"/>
                </a:lnTo>
                <a:lnTo>
                  <a:pt x="37756" y="18092"/>
                </a:lnTo>
                <a:lnTo>
                  <a:pt x="32745" y="20991"/>
                </a:lnTo>
                <a:lnTo>
                  <a:pt x="28412" y="23916"/>
                </a:lnTo>
                <a:lnTo>
                  <a:pt x="24531" y="26858"/>
                </a:lnTo>
                <a:lnTo>
                  <a:pt x="20952" y="29811"/>
                </a:lnTo>
                <a:lnTo>
                  <a:pt x="18565" y="33765"/>
                </a:lnTo>
                <a:lnTo>
                  <a:pt x="16974" y="38385"/>
                </a:lnTo>
                <a:lnTo>
                  <a:pt x="15914" y="43450"/>
                </a:lnTo>
                <a:lnTo>
                  <a:pt x="14215" y="47818"/>
                </a:lnTo>
                <a:lnTo>
                  <a:pt x="12089" y="51723"/>
                </a:lnTo>
                <a:lnTo>
                  <a:pt x="9681" y="55318"/>
                </a:lnTo>
                <a:lnTo>
                  <a:pt x="8075" y="59699"/>
                </a:lnTo>
                <a:lnTo>
                  <a:pt x="7004" y="64604"/>
                </a:lnTo>
                <a:lnTo>
                  <a:pt x="6291" y="69858"/>
                </a:lnTo>
                <a:lnTo>
                  <a:pt x="4822" y="74354"/>
                </a:lnTo>
                <a:lnTo>
                  <a:pt x="2852" y="78342"/>
                </a:lnTo>
                <a:lnTo>
                  <a:pt x="545" y="81994"/>
                </a:lnTo>
                <a:lnTo>
                  <a:pt x="0" y="85420"/>
                </a:lnTo>
                <a:lnTo>
                  <a:pt x="629" y="88697"/>
                </a:lnTo>
                <a:lnTo>
                  <a:pt x="2040" y="91874"/>
                </a:lnTo>
                <a:lnTo>
                  <a:pt x="2981" y="94983"/>
                </a:lnTo>
                <a:lnTo>
                  <a:pt x="3609" y="98049"/>
                </a:lnTo>
                <a:lnTo>
                  <a:pt x="4026" y="101085"/>
                </a:lnTo>
                <a:lnTo>
                  <a:pt x="5298" y="104102"/>
                </a:lnTo>
                <a:lnTo>
                  <a:pt x="7137" y="107104"/>
                </a:lnTo>
                <a:lnTo>
                  <a:pt x="9355" y="110098"/>
                </a:lnTo>
                <a:lnTo>
                  <a:pt x="11827" y="113086"/>
                </a:lnTo>
                <a:lnTo>
                  <a:pt x="14467" y="116071"/>
                </a:lnTo>
                <a:lnTo>
                  <a:pt x="17218" y="119053"/>
                </a:lnTo>
                <a:lnTo>
                  <a:pt x="20045" y="121041"/>
                </a:lnTo>
                <a:lnTo>
                  <a:pt x="22922" y="122366"/>
                </a:lnTo>
                <a:lnTo>
                  <a:pt x="25832" y="123249"/>
                </a:lnTo>
                <a:lnTo>
                  <a:pt x="28764" y="123838"/>
                </a:lnTo>
                <a:lnTo>
                  <a:pt x="31711" y="124231"/>
                </a:lnTo>
                <a:lnTo>
                  <a:pt x="34668" y="124492"/>
                </a:lnTo>
                <a:lnTo>
                  <a:pt x="37631" y="123675"/>
                </a:lnTo>
                <a:lnTo>
                  <a:pt x="40599" y="122137"/>
                </a:lnTo>
                <a:lnTo>
                  <a:pt x="43570" y="120120"/>
                </a:lnTo>
                <a:lnTo>
                  <a:pt x="46543" y="117783"/>
                </a:lnTo>
                <a:lnTo>
                  <a:pt x="49517" y="115233"/>
                </a:lnTo>
                <a:lnTo>
                  <a:pt x="52492" y="112541"/>
                </a:lnTo>
                <a:lnTo>
                  <a:pt x="58443" y="106904"/>
                </a:lnTo>
                <a:lnTo>
                  <a:pt x="70348" y="95201"/>
                </a:lnTo>
                <a:lnTo>
                  <a:pt x="73324" y="91248"/>
                </a:lnTo>
                <a:lnTo>
                  <a:pt x="76301" y="86629"/>
                </a:lnTo>
                <a:lnTo>
                  <a:pt x="79277" y="81566"/>
                </a:lnTo>
                <a:lnTo>
                  <a:pt x="81262" y="77197"/>
                </a:lnTo>
                <a:lnTo>
                  <a:pt x="82585" y="73293"/>
                </a:lnTo>
                <a:lnTo>
                  <a:pt x="83467" y="69698"/>
                </a:lnTo>
                <a:lnTo>
                  <a:pt x="84055" y="66309"/>
                </a:lnTo>
                <a:lnTo>
                  <a:pt x="84447" y="63058"/>
                </a:lnTo>
                <a:lnTo>
                  <a:pt x="84707" y="59898"/>
                </a:lnTo>
                <a:lnTo>
                  <a:pt x="84882" y="56800"/>
                </a:lnTo>
                <a:lnTo>
                  <a:pt x="85076" y="50711"/>
                </a:lnTo>
                <a:lnTo>
                  <a:pt x="85210" y="35734"/>
                </a:lnTo>
                <a:lnTo>
                  <a:pt x="85217" y="32752"/>
                </a:lnTo>
                <a:lnTo>
                  <a:pt x="84229" y="29772"/>
                </a:lnTo>
                <a:lnTo>
                  <a:pt x="82579" y="26793"/>
                </a:lnTo>
                <a:lnTo>
                  <a:pt x="76668" y="18382"/>
                </a:lnTo>
                <a:lnTo>
                  <a:pt x="75553" y="18208"/>
                </a:lnTo>
                <a:lnTo>
                  <a:pt x="73818" y="18092"/>
                </a:lnTo>
                <a:lnTo>
                  <a:pt x="67445" y="17863"/>
                </a:lnTo>
                <a:lnTo>
                  <a:pt x="67371" y="1786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SMARTInkAnnotation113"/>
          <p:cNvSpPr/>
          <p:nvPr/>
        </p:nvSpPr>
        <p:spPr>
          <a:xfrm>
            <a:off x="3277195" y="5331023"/>
            <a:ext cx="401837" cy="250032"/>
          </a:xfrm>
          <a:custGeom>
            <a:avLst/>
            <a:gdLst/>
            <a:ahLst/>
            <a:cxnLst/>
            <a:rect l="0" t="0" r="0" b="0"/>
            <a:pathLst>
              <a:path w="401837" h="250032">
                <a:moveTo>
                  <a:pt x="401836" y="0"/>
                </a:moveTo>
                <a:lnTo>
                  <a:pt x="397095" y="0"/>
                </a:lnTo>
                <a:lnTo>
                  <a:pt x="395699" y="992"/>
                </a:lnTo>
                <a:lnTo>
                  <a:pt x="394768" y="2646"/>
                </a:lnTo>
                <a:lnTo>
                  <a:pt x="394147" y="4740"/>
                </a:lnTo>
                <a:lnTo>
                  <a:pt x="392741" y="6137"/>
                </a:lnTo>
                <a:lnTo>
                  <a:pt x="390812" y="7068"/>
                </a:lnTo>
                <a:lnTo>
                  <a:pt x="388533" y="7689"/>
                </a:lnTo>
                <a:lnTo>
                  <a:pt x="383356" y="11024"/>
                </a:lnTo>
                <a:lnTo>
                  <a:pt x="376755" y="15814"/>
                </a:lnTo>
                <a:lnTo>
                  <a:pt x="367207" y="21249"/>
                </a:lnTo>
                <a:lnTo>
                  <a:pt x="356349" y="26973"/>
                </a:lnTo>
                <a:lnTo>
                  <a:pt x="333209" y="38732"/>
                </a:lnTo>
                <a:lnTo>
                  <a:pt x="326319" y="42689"/>
                </a:lnTo>
                <a:lnTo>
                  <a:pt x="318749" y="47310"/>
                </a:lnTo>
                <a:lnTo>
                  <a:pt x="302400" y="57738"/>
                </a:lnTo>
                <a:lnTo>
                  <a:pt x="205369" y="122053"/>
                </a:lnTo>
                <a:lnTo>
                  <a:pt x="195452" y="128001"/>
                </a:lnTo>
                <a:lnTo>
                  <a:pt x="184871" y="133951"/>
                </a:lnTo>
                <a:lnTo>
                  <a:pt x="173849" y="139903"/>
                </a:lnTo>
                <a:lnTo>
                  <a:pt x="163524" y="145854"/>
                </a:lnTo>
                <a:lnTo>
                  <a:pt x="153665" y="151807"/>
                </a:lnTo>
                <a:lnTo>
                  <a:pt x="134772" y="163712"/>
                </a:lnTo>
                <a:lnTo>
                  <a:pt x="116453" y="175617"/>
                </a:lnTo>
                <a:lnTo>
                  <a:pt x="107401" y="182563"/>
                </a:lnTo>
                <a:lnTo>
                  <a:pt x="98390" y="190169"/>
                </a:lnTo>
                <a:lnTo>
                  <a:pt x="89406" y="198217"/>
                </a:lnTo>
                <a:lnTo>
                  <a:pt x="80439" y="205566"/>
                </a:lnTo>
                <a:lnTo>
                  <a:pt x="71486" y="212451"/>
                </a:lnTo>
                <a:lnTo>
                  <a:pt x="62540" y="219025"/>
                </a:lnTo>
                <a:lnTo>
                  <a:pt x="53599" y="224399"/>
                </a:lnTo>
                <a:lnTo>
                  <a:pt x="44662" y="228974"/>
                </a:lnTo>
                <a:lnTo>
                  <a:pt x="27788" y="236704"/>
                </a:lnTo>
                <a:lnTo>
                  <a:pt x="0" y="250031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SMARTInkAnnotation114"/>
          <p:cNvSpPr/>
          <p:nvPr/>
        </p:nvSpPr>
        <p:spPr>
          <a:xfrm>
            <a:off x="8170664" y="2044898"/>
            <a:ext cx="116087" cy="71438"/>
          </a:xfrm>
          <a:custGeom>
            <a:avLst/>
            <a:gdLst/>
            <a:ahLst/>
            <a:cxnLst/>
            <a:rect l="0" t="0" r="0" b="0"/>
            <a:pathLst>
              <a:path w="116087" h="71438">
                <a:moveTo>
                  <a:pt x="0" y="71437"/>
                </a:moveTo>
                <a:lnTo>
                  <a:pt x="0" y="66697"/>
                </a:lnTo>
                <a:lnTo>
                  <a:pt x="991" y="65301"/>
                </a:lnTo>
                <a:lnTo>
                  <a:pt x="2646" y="64369"/>
                </a:lnTo>
                <a:lnTo>
                  <a:pt x="4740" y="63749"/>
                </a:lnTo>
                <a:lnTo>
                  <a:pt x="7129" y="62343"/>
                </a:lnTo>
                <a:lnTo>
                  <a:pt x="9714" y="60414"/>
                </a:lnTo>
                <a:lnTo>
                  <a:pt x="12429" y="58135"/>
                </a:lnTo>
                <a:lnTo>
                  <a:pt x="16223" y="55624"/>
                </a:lnTo>
                <a:lnTo>
                  <a:pt x="20737" y="52958"/>
                </a:lnTo>
                <a:lnTo>
                  <a:pt x="25731" y="50188"/>
                </a:lnTo>
                <a:lnTo>
                  <a:pt x="30053" y="47349"/>
                </a:lnTo>
                <a:lnTo>
                  <a:pt x="33925" y="44465"/>
                </a:lnTo>
                <a:lnTo>
                  <a:pt x="37500" y="41549"/>
                </a:lnTo>
                <a:lnTo>
                  <a:pt x="41867" y="38614"/>
                </a:lnTo>
                <a:lnTo>
                  <a:pt x="46763" y="35664"/>
                </a:lnTo>
                <a:lnTo>
                  <a:pt x="52010" y="32706"/>
                </a:lnTo>
                <a:lnTo>
                  <a:pt x="56502" y="29741"/>
                </a:lnTo>
                <a:lnTo>
                  <a:pt x="60488" y="26773"/>
                </a:lnTo>
                <a:lnTo>
                  <a:pt x="64138" y="23802"/>
                </a:lnTo>
                <a:lnTo>
                  <a:pt x="68556" y="20829"/>
                </a:lnTo>
                <a:lnTo>
                  <a:pt x="73484" y="17854"/>
                </a:lnTo>
                <a:lnTo>
                  <a:pt x="78755" y="14879"/>
                </a:lnTo>
                <a:lnTo>
                  <a:pt x="83260" y="12896"/>
                </a:lnTo>
                <a:lnTo>
                  <a:pt x="87257" y="11574"/>
                </a:lnTo>
                <a:lnTo>
                  <a:pt x="90913" y="10693"/>
                </a:lnTo>
                <a:lnTo>
                  <a:pt x="95336" y="9113"/>
                </a:lnTo>
                <a:lnTo>
                  <a:pt x="100268" y="7067"/>
                </a:lnTo>
                <a:lnTo>
                  <a:pt x="116086" y="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SMARTInkAnnotation115"/>
          <p:cNvSpPr/>
          <p:nvPr/>
        </p:nvSpPr>
        <p:spPr>
          <a:xfrm>
            <a:off x="8255239" y="1777007"/>
            <a:ext cx="85090" cy="187525"/>
          </a:xfrm>
          <a:custGeom>
            <a:avLst/>
            <a:gdLst/>
            <a:ahLst/>
            <a:cxnLst/>
            <a:rect l="0" t="0" r="0" b="0"/>
            <a:pathLst>
              <a:path w="85090" h="187525">
                <a:moveTo>
                  <a:pt x="85089" y="0"/>
                </a:moveTo>
                <a:lnTo>
                  <a:pt x="79944" y="0"/>
                </a:lnTo>
                <a:lnTo>
                  <a:pt x="82141" y="0"/>
                </a:lnTo>
                <a:lnTo>
                  <a:pt x="77143" y="0"/>
                </a:lnTo>
                <a:lnTo>
                  <a:pt x="75822" y="993"/>
                </a:lnTo>
                <a:lnTo>
                  <a:pt x="73950" y="2646"/>
                </a:lnTo>
                <a:lnTo>
                  <a:pt x="71710" y="4741"/>
                </a:lnTo>
                <a:lnTo>
                  <a:pt x="68232" y="7130"/>
                </a:lnTo>
                <a:lnTo>
                  <a:pt x="63929" y="9714"/>
                </a:lnTo>
                <a:lnTo>
                  <a:pt x="59076" y="12429"/>
                </a:lnTo>
                <a:lnTo>
                  <a:pt x="54849" y="15232"/>
                </a:lnTo>
                <a:lnTo>
                  <a:pt x="51038" y="18092"/>
                </a:lnTo>
                <a:lnTo>
                  <a:pt x="47505" y="20991"/>
                </a:lnTo>
                <a:lnTo>
                  <a:pt x="44159" y="23916"/>
                </a:lnTo>
                <a:lnTo>
                  <a:pt x="40936" y="26858"/>
                </a:lnTo>
                <a:lnTo>
                  <a:pt x="37793" y="29812"/>
                </a:lnTo>
                <a:lnTo>
                  <a:pt x="11945" y="55318"/>
                </a:lnTo>
                <a:lnTo>
                  <a:pt x="9537" y="58707"/>
                </a:lnTo>
                <a:lnTo>
                  <a:pt x="7933" y="61958"/>
                </a:lnTo>
                <a:lnTo>
                  <a:pt x="6862" y="65118"/>
                </a:lnTo>
                <a:lnTo>
                  <a:pt x="5157" y="68217"/>
                </a:lnTo>
                <a:lnTo>
                  <a:pt x="3028" y="71275"/>
                </a:lnTo>
                <a:lnTo>
                  <a:pt x="615" y="74306"/>
                </a:lnTo>
                <a:lnTo>
                  <a:pt x="0" y="76326"/>
                </a:lnTo>
                <a:lnTo>
                  <a:pt x="582" y="77673"/>
                </a:lnTo>
                <a:lnTo>
                  <a:pt x="1962" y="78571"/>
                </a:lnTo>
                <a:lnTo>
                  <a:pt x="2882" y="80162"/>
                </a:lnTo>
                <a:lnTo>
                  <a:pt x="3905" y="84576"/>
                </a:lnTo>
                <a:lnTo>
                  <a:pt x="5169" y="86150"/>
                </a:lnTo>
                <a:lnTo>
                  <a:pt x="7004" y="87199"/>
                </a:lnTo>
                <a:lnTo>
                  <a:pt x="12339" y="88883"/>
                </a:lnTo>
                <a:lnTo>
                  <a:pt x="13768" y="89021"/>
                </a:lnTo>
                <a:lnTo>
                  <a:pt x="15714" y="89113"/>
                </a:lnTo>
                <a:lnTo>
                  <a:pt x="18003" y="89175"/>
                </a:lnTo>
                <a:lnTo>
                  <a:pt x="30705" y="89261"/>
                </a:lnTo>
                <a:lnTo>
                  <a:pt x="34942" y="90265"/>
                </a:lnTo>
                <a:lnTo>
                  <a:pt x="38760" y="91927"/>
                </a:lnTo>
                <a:lnTo>
                  <a:pt x="42296" y="94027"/>
                </a:lnTo>
                <a:lnTo>
                  <a:pt x="45647" y="95427"/>
                </a:lnTo>
                <a:lnTo>
                  <a:pt x="48872" y="96360"/>
                </a:lnTo>
                <a:lnTo>
                  <a:pt x="52015" y="96983"/>
                </a:lnTo>
                <a:lnTo>
                  <a:pt x="55103" y="98389"/>
                </a:lnTo>
                <a:lnTo>
                  <a:pt x="58153" y="100320"/>
                </a:lnTo>
                <a:lnTo>
                  <a:pt x="61178" y="102599"/>
                </a:lnTo>
                <a:lnTo>
                  <a:pt x="64188" y="104118"/>
                </a:lnTo>
                <a:lnTo>
                  <a:pt x="67186" y="105131"/>
                </a:lnTo>
                <a:lnTo>
                  <a:pt x="70177" y="105806"/>
                </a:lnTo>
                <a:lnTo>
                  <a:pt x="72172" y="107248"/>
                </a:lnTo>
                <a:lnTo>
                  <a:pt x="73501" y="109202"/>
                </a:lnTo>
                <a:lnTo>
                  <a:pt x="74387" y="111497"/>
                </a:lnTo>
                <a:lnTo>
                  <a:pt x="75969" y="114019"/>
                </a:lnTo>
                <a:lnTo>
                  <a:pt x="78018" y="116692"/>
                </a:lnTo>
                <a:lnTo>
                  <a:pt x="80375" y="119467"/>
                </a:lnTo>
                <a:lnTo>
                  <a:pt x="81947" y="123301"/>
                </a:lnTo>
                <a:lnTo>
                  <a:pt x="82994" y="127841"/>
                </a:lnTo>
                <a:lnTo>
                  <a:pt x="83693" y="132853"/>
                </a:lnTo>
                <a:lnTo>
                  <a:pt x="84158" y="137186"/>
                </a:lnTo>
                <a:lnTo>
                  <a:pt x="84468" y="141067"/>
                </a:lnTo>
                <a:lnTo>
                  <a:pt x="84675" y="144646"/>
                </a:lnTo>
                <a:lnTo>
                  <a:pt x="84905" y="151269"/>
                </a:lnTo>
                <a:lnTo>
                  <a:pt x="85052" y="163605"/>
                </a:lnTo>
                <a:lnTo>
                  <a:pt x="85078" y="172610"/>
                </a:lnTo>
                <a:lnTo>
                  <a:pt x="84089" y="174605"/>
                </a:lnTo>
                <a:lnTo>
                  <a:pt x="82438" y="175934"/>
                </a:lnTo>
                <a:lnTo>
                  <a:pt x="80345" y="176821"/>
                </a:lnTo>
                <a:lnTo>
                  <a:pt x="78949" y="178404"/>
                </a:lnTo>
                <a:lnTo>
                  <a:pt x="78019" y="180452"/>
                </a:lnTo>
                <a:lnTo>
                  <a:pt x="77400" y="182809"/>
                </a:lnTo>
                <a:lnTo>
                  <a:pt x="75995" y="184381"/>
                </a:lnTo>
                <a:lnTo>
                  <a:pt x="74064" y="185428"/>
                </a:lnTo>
                <a:lnTo>
                  <a:pt x="68580" y="187110"/>
                </a:lnTo>
                <a:lnTo>
                  <a:pt x="67137" y="187248"/>
                </a:lnTo>
                <a:lnTo>
                  <a:pt x="65184" y="187340"/>
                </a:lnTo>
                <a:lnTo>
                  <a:pt x="60368" y="187442"/>
                </a:lnTo>
                <a:lnTo>
                  <a:pt x="49370" y="187524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SMARTInkAnnotation116"/>
          <p:cNvSpPr/>
          <p:nvPr/>
        </p:nvSpPr>
        <p:spPr>
          <a:xfrm>
            <a:off x="8295679" y="1759148"/>
            <a:ext cx="44650" cy="223243"/>
          </a:xfrm>
          <a:custGeom>
            <a:avLst/>
            <a:gdLst/>
            <a:ahLst/>
            <a:cxnLst/>
            <a:rect l="0" t="0" r="0" b="0"/>
            <a:pathLst>
              <a:path w="44650" h="223243">
                <a:moveTo>
                  <a:pt x="0" y="0"/>
                </a:moveTo>
                <a:lnTo>
                  <a:pt x="0" y="51161"/>
                </a:lnTo>
                <a:lnTo>
                  <a:pt x="992" y="57919"/>
                </a:lnTo>
                <a:lnTo>
                  <a:pt x="2647" y="65402"/>
                </a:lnTo>
                <a:lnTo>
                  <a:pt x="4740" y="73367"/>
                </a:lnTo>
                <a:lnTo>
                  <a:pt x="6138" y="81653"/>
                </a:lnTo>
                <a:lnTo>
                  <a:pt x="7069" y="90154"/>
                </a:lnTo>
                <a:lnTo>
                  <a:pt x="7689" y="98798"/>
                </a:lnTo>
                <a:lnTo>
                  <a:pt x="8103" y="106545"/>
                </a:lnTo>
                <a:lnTo>
                  <a:pt x="8562" y="120445"/>
                </a:lnTo>
                <a:lnTo>
                  <a:pt x="9677" y="126929"/>
                </a:lnTo>
                <a:lnTo>
                  <a:pt x="11413" y="133237"/>
                </a:lnTo>
                <a:lnTo>
                  <a:pt x="13561" y="139426"/>
                </a:lnTo>
                <a:lnTo>
                  <a:pt x="15986" y="145537"/>
                </a:lnTo>
                <a:lnTo>
                  <a:pt x="18594" y="151595"/>
                </a:lnTo>
                <a:lnTo>
                  <a:pt x="21327" y="157618"/>
                </a:lnTo>
                <a:lnTo>
                  <a:pt x="23148" y="162625"/>
                </a:lnTo>
                <a:lnTo>
                  <a:pt x="24361" y="166956"/>
                </a:lnTo>
                <a:lnTo>
                  <a:pt x="25171" y="170835"/>
                </a:lnTo>
                <a:lnTo>
                  <a:pt x="26702" y="175406"/>
                </a:lnTo>
                <a:lnTo>
                  <a:pt x="28715" y="180437"/>
                </a:lnTo>
                <a:lnTo>
                  <a:pt x="31049" y="185776"/>
                </a:lnTo>
                <a:lnTo>
                  <a:pt x="32607" y="190327"/>
                </a:lnTo>
                <a:lnTo>
                  <a:pt x="33644" y="194353"/>
                </a:lnTo>
                <a:lnTo>
                  <a:pt x="34335" y="198030"/>
                </a:lnTo>
                <a:lnTo>
                  <a:pt x="35103" y="204761"/>
                </a:lnTo>
                <a:lnTo>
                  <a:pt x="35309" y="207944"/>
                </a:lnTo>
                <a:lnTo>
                  <a:pt x="36438" y="211059"/>
                </a:lnTo>
                <a:lnTo>
                  <a:pt x="38183" y="214128"/>
                </a:lnTo>
                <a:lnTo>
                  <a:pt x="44649" y="223242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SMARTInkAnnotation117"/>
          <p:cNvSpPr/>
          <p:nvPr/>
        </p:nvSpPr>
        <p:spPr>
          <a:xfrm>
            <a:off x="8331398" y="1812726"/>
            <a:ext cx="17860" cy="133946"/>
          </a:xfrm>
          <a:custGeom>
            <a:avLst/>
            <a:gdLst/>
            <a:ahLst/>
            <a:cxnLst/>
            <a:rect l="0" t="0" r="0" b="0"/>
            <a:pathLst>
              <a:path w="17860" h="133946">
                <a:moveTo>
                  <a:pt x="0" y="0"/>
                </a:moveTo>
                <a:lnTo>
                  <a:pt x="0" y="43191"/>
                </a:lnTo>
                <a:lnTo>
                  <a:pt x="991" y="48638"/>
                </a:lnTo>
                <a:lnTo>
                  <a:pt x="2646" y="54253"/>
                </a:lnTo>
                <a:lnTo>
                  <a:pt x="4740" y="59981"/>
                </a:lnTo>
                <a:lnTo>
                  <a:pt x="6138" y="65784"/>
                </a:lnTo>
                <a:lnTo>
                  <a:pt x="7068" y="71638"/>
                </a:lnTo>
                <a:lnTo>
                  <a:pt x="7689" y="77524"/>
                </a:lnTo>
                <a:lnTo>
                  <a:pt x="8103" y="83433"/>
                </a:lnTo>
                <a:lnTo>
                  <a:pt x="8378" y="89356"/>
                </a:lnTo>
                <a:lnTo>
                  <a:pt x="8562" y="95290"/>
                </a:lnTo>
                <a:lnTo>
                  <a:pt x="9677" y="100238"/>
                </a:lnTo>
                <a:lnTo>
                  <a:pt x="11412" y="104528"/>
                </a:lnTo>
                <a:lnTo>
                  <a:pt x="13561" y="108381"/>
                </a:lnTo>
                <a:lnTo>
                  <a:pt x="14994" y="111941"/>
                </a:lnTo>
                <a:lnTo>
                  <a:pt x="15949" y="115307"/>
                </a:lnTo>
                <a:lnTo>
                  <a:pt x="16586" y="118543"/>
                </a:lnTo>
                <a:lnTo>
                  <a:pt x="17011" y="121693"/>
                </a:lnTo>
                <a:lnTo>
                  <a:pt x="17294" y="124785"/>
                </a:lnTo>
                <a:lnTo>
                  <a:pt x="17859" y="133945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SMARTInkAnnotation118"/>
          <p:cNvSpPr/>
          <p:nvPr/>
        </p:nvSpPr>
        <p:spPr>
          <a:xfrm>
            <a:off x="8384976" y="1803838"/>
            <a:ext cx="80368" cy="124548"/>
          </a:xfrm>
          <a:custGeom>
            <a:avLst/>
            <a:gdLst/>
            <a:ahLst/>
            <a:cxnLst/>
            <a:rect l="0" t="0" r="0" b="0"/>
            <a:pathLst>
              <a:path w="80368" h="124548">
                <a:moveTo>
                  <a:pt x="0" y="17818"/>
                </a:moveTo>
                <a:lnTo>
                  <a:pt x="0" y="5389"/>
                </a:lnTo>
                <a:lnTo>
                  <a:pt x="991" y="3579"/>
                </a:lnTo>
                <a:lnTo>
                  <a:pt x="2646" y="2372"/>
                </a:lnTo>
                <a:lnTo>
                  <a:pt x="4740" y="1567"/>
                </a:lnTo>
                <a:lnTo>
                  <a:pt x="7129" y="1031"/>
                </a:lnTo>
                <a:lnTo>
                  <a:pt x="9714" y="673"/>
                </a:lnTo>
                <a:lnTo>
                  <a:pt x="12430" y="435"/>
                </a:lnTo>
                <a:lnTo>
                  <a:pt x="15232" y="276"/>
                </a:lnTo>
                <a:lnTo>
                  <a:pt x="20992" y="100"/>
                </a:lnTo>
                <a:lnTo>
                  <a:pt x="29811" y="0"/>
                </a:lnTo>
                <a:lnTo>
                  <a:pt x="32773" y="978"/>
                </a:lnTo>
                <a:lnTo>
                  <a:pt x="35740" y="2623"/>
                </a:lnTo>
                <a:lnTo>
                  <a:pt x="38709" y="4711"/>
                </a:lnTo>
                <a:lnTo>
                  <a:pt x="41681" y="7096"/>
                </a:lnTo>
                <a:lnTo>
                  <a:pt x="44654" y="9678"/>
                </a:lnTo>
                <a:lnTo>
                  <a:pt x="47629" y="12391"/>
                </a:lnTo>
                <a:lnTo>
                  <a:pt x="53581" y="18051"/>
                </a:lnTo>
                <a:lnTo>
                  <a:pt x="56557" y="20950"/>
                </a:lnTo>
                <a:lnTo>
                  <a:pt x="58540" y="24867"/>
                </a:lnTo>
                <a:lnTo>
                  <a:pt x="59862" y="29462"/>
                </a:lnTo>
                <a:lnTo>
                  <a:pt x="60744" y="34511"/>
                </a:lnTo>
                <a:lnTo>
                  <a:pt x="61332" y="39860"/>
                </a:lnTo>
                <a:lnTo>
                  <a:pt x="61724" y="45411"/>
                </a:lnTo>
                <a:lnTo>
                  <a:pt x="61985" y="51096"/>
                </a:lnTo>
                <a:lnTo>
                  <a:pt x="61168" y="55878"/>
                </a:lnTo>
                <a:lnTo>
                  <a:pt x="59630" y="60059"/>
                </a:lnTo>
                <a:lnTo>
                  <a:pt x="57614" y="63838"/>
                </a:lnTo>
                <a:lnTo>
                  <a:pt x="56269" y="68341"/>
                </a:lnTo>
                <a:lnTo>
                  <a:pt x="55372" y="73328"/>
                </a:lnTo>
                <a:lnTo>
                  <a:pt x="54774" y="78637"/>
                </a:lnTo>
                <a:lnTo>
                  <a:pt x="53383" y="84161"/>
                </a:lnTo>
                <a:lnTo>
                  <a:pt x="51464" y="89828"/>
                </a:lnTo>
                <a:lnTo>
                  <a:pt x="49192" y="95590"/>
                </a:lnTo>
                <a:lnTo>
                  <a:pt x="47679" y="100424"/>
                </a:lnTo>
                <a:lnTo>
                  <a:pt x="46668" y="104639"/>
                </a:lnTo>
                <a:lnTo>
                  <a:pt x="45995" y="108440"/>
                </a:lnTo>
                <a:lnTo>
                  <a:pt x="44554" y="110975"/>
                </a:lnTo>
                <a:lnTo>
                  <a:pt x="42601" y="112664"/>
                </a:lnTo>
                <a:lnTo>
                  <a:pt x="40307" y="113791"/>
                </a:lnTo>
                <a:lnTo>
                  <a:pt x="38778" y="115534"/>
                </a:lnTo>
                <a:lnTo>
                  <a:pt x="37759" y="117689"/>
                </a:lnTo>
                <a:lnTo>
                  <a:pt x="37079" y="120117"/>
                </a:lnTo>
                <a:lnTo>
                  <a:pt x="35634" y="121736"/>
                </a:lnTo>
                <a:lnTo>
                  <a:pt x="33677" y="122815"/>
                </a:lnTo>
                <a:lnTo>
                  <a:pt x="28150" y="124547"/>
                </a:lnTo>
                <a:lnTo>
                  <a:pt x="26705" y="123697"/>
                </a:lnTo>
                <a:lnTo>
                  <a:pt x="24747" y="122139"/>
                </a:lnTo>
                <a:lnTo>
                  <a:pt x="22452" y="120107"/>
                </a:lnTo>
                <a:lnTo>
                  <a:pt x="20920" y="117760"/>
                </a:lnTo>
                <a:lnTo>
                  <a:pt x="19900" y="115204"/>
                </a:lnTo>
                <a:lnTo>
                  <a:pt x="19220" y="112508"/>
                </a:lnTo>
                <a:lnTo>
                  <a:pt x="19758" y="109718"/>
                </a:lnTo>
                <a:lnTo>
                  <a:pt x="21110" y="106866"/>
                </a:lnTo>
                <a:lnTo>
                  <a:pt x="23003" y="103972"/>
                </a:lnTo>
                <a:lnTo>
                  <a:pt x="24266" y="101051"/>
                </a:lnTo>
                <a:lnTo>
                  <a:pt x="25106" y="98111"/>
                </a:lnTo>
                <a:lnTo>
                  <a:pt x="25667" y="95159"/>
                </a:lnTo>
                <a:lnTo>
                  <a:pt x="26041" y="92199"/>
                </a:lnTo>
                <a:lnTo>
                  <a:pt x="26290" y="89233"/>
                </a:lnTo>
                <a:lnTo>
                  <a:pt x="26457" y="86264"/>
                </a:lnTo>
                <a:lnTo>
                  <a:pt x="27560" y="83292"/>
                </a:lnTo>
                <a:lnTo>
                  <a:pt x="29287" y="80319"/>
                </a:lnTo>
                <a:lnTo>
                  <a:pt x="31431" y="77345"/>
                </a:lnTo>
                <a:lnTo>
                  <a:pt x="33853" y="75362"/>
                </a:lnTo>
                <a:lnTo>
                  <a:pt x="36459" y="74040"/>
                </a:lnTo>
                <a:lnTo>
                  <a:pt x="43031" y="71918"/>
                </a:lnTo>
                <a:lnTo>
                  <a:pt x="44562" y="71744"/>
                </a:lnTo>
                <a:lnTo>
                  <a:pt x="46576" y="71628"/>
                </a:lnTo>
                <a:lnTo>
                  <a:pt x="51458" y="71499"/>
                </a:lnTo>
                <a:lnTo>
                  <a:pt x="56935" y="71442"/>
                </a:lnTo>
                <a:lnTo>
                  <a:pt x="59786" y="72419"/>
                </a:lnTo>
                <a:lnTo>
                  <a:pt x="62678" y="74062"/>
                </a:lnTo>
                <a:lnTo>
                  <a:pt x="65598" y="76150"/>
                </a:lnTo>
                <a:lnTo>
                  <a:pt x="67544" y="78534"/>
                </a:lnTo>
                <a:lnTo>
                  <a:pt x="68842" y="81116"/>
                </a:lnTo>
                <a:lnTo>
                  <a:pt x="69707" y="83829"/>
                </a:lnTo>
                <a:lnTo>
                  <a:pt x="71277" y="86630"/>
                </a:lnTo>
                <a:lnTo>
                  <a:pt x="73315" y="89489"/>
                </a:lnTo>
                <a:lnTo>
                  <a:pt x="78974" y="96467"/>
                </a:lnTo>
                <a:lnTo>
                  <a:pt x="79748" y="100067"/>
                </a:lnTo>
                <a:lnTo>
                  <a:pt x="80367" y="107115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SMARTInkAnnotation119"/>
          <p:cNvSpPr/>
          <p:nvPr/>
        </p:nvSpPr>
        <p:spPr>
          <a:xfrm>
            <a:off x="8495917" y="1812726"/>
            <a:ext cx="40865" cy="80368"/>
          </a:xfrm>
          <a:custGeom>
            <a:avLst/>
            <a:gdLst/>
            <a:ahLst/>
            <a:cxnLst/>
            <a:rect l="0" t="0" r="0" b="0"/>
            <a:pathLst>
              <a:path w="40865" h="80368">
                <a:moveTo>
                  <a:pt x="5145" y="0"/>
                </a:moveTo>
                <a:lnTo>
                  <a:pt x="5145" y="7689"/>
                </a:lnTo>
                <a:lnTo>
                  <a:pt x="4154" y="9094"/>
                </a:lnTo>
                <a:lnTo>
                  <a:pt x="2499" y="11024"/>
                </a:lnTo>
                <a:lnTo>
                  <a:pt x="405" y="13302"/>
                </a:lnTo>
                <a:lnTo>
                  <a:pt x="0" y="14821"/>
                </a:lnTo>
                <a:lnTo>
                  <a:pt x="723" y="15834"/>
                </a:lnTo>
                <a:lnTo>
                  <a:pt x="2197" y="16509"/>
                </a:lnTo>
                <a:lnTo>
                  <a:pt x="3180" y="17951"/>
                </a:lnTo>
                <a:lnTo>
                  <a:pt x="3836" y="19905"/>
                </a:lnTo>
                <a:lnTo>
                  <a:pt x="4273" y="22200"/>
                </a:lnTo>
                <a:lnTo>
                  <a:pt x="5555" y="23730"/>
                </a:lnTo>
                <a:lnTo>
                  <a:pt x="7403" y="24750"/>
                </a:lnTo>
                <a:lnTo>
                  <a:pt x="9627" y="25429"/>
                </a:lnTo>
                <a:lnTo>
                  <a:pt x="12102" y="25883"/>
                </a:lnTo>
                <a:lnTo>
                  <a:pt x="14744" y="26185"/>
                </a:lnTo>
                <a:lnTo>
                  <a:pt x="21373" y="26670"/>
                </a:lnTo>
                <a:lnTo>
                  <a:pt x="24925" y="26736"/>
                </a:lnTo>
                <a:lnTo>
                  <a:pt x="39501" y="26788"/>
                </a:lnTo>
                <a:lnTo>
                  <a:pt x="39955" y="27781"/>
                </a:lnTo>
                <a:lnTo>
                  <a:pt x="40258" y="29435"/>
                </a:lnTo>
                <a:lnTo>
                  <a:pt x="40460" y="31529"/>
                </a:lnTo>
                <a:lnTo>
                  <a:pt x="40595" y="33918"/>
                </a:lnTo>
                <a:lnTo>
                  <a:pt x="40745" y="39218"/>
                </a:lnTo>
                <a:lnTo>
                  <a:pt x="40863" y="74418"/>
                </a:lnTo>
                <a:lnTo>
                  <a:pt x="40864" y="80367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SMARTInkAnnotation120"/>
          <p:cNvSpPr/>
          <p:nvPr/>
        </p:nvSpPr>
        <p:spPr>
          <a:xfrm>
            <a:off x="8501062" y="1723429"/>
            <a:ext cx="35720" cy="98228"/>
          </a:xfrm>
          <a:custGeom>
            <a:avLst/>
            <a:gdLst/>
            <a:ahLst/>
            <a:cxnLst/>
            <a:rect l="0" t="0" r="0" b="0"/>
            <a:pathLst>
              <a:path w="35720" h="98228">
                <a:moveTo>
                  <a:pt x="0" y="98227"/>
                </a:moveTo>
                <a:lnTo>
                  <a:pt x="0" y="59518"/>
                </a:lnTo>
                <a:lnTo>
                  <a:pt x="991" y="56546"/>
                </a:lnTo>
                <a:lnTo>
                  <a:pt x="2646" y="53572"/>
                </a:lnTo>
                <a:lnTo>
                  <a:pt x="4740" y="50598"/>
                </a:lnTo>
                <a:lnTo>
                  <a:pt x="7129" y="46630"/>
                </a:lnTo>
                <a:lnTo>
                  <a:pt x="9714" y="42001"/>
                </a:lnTo>
                <a:lnTo>
                  <a:pt x="12429" y="36930"/>
                </a:lnTo>
                <a:lnTo>
                  <a:pt x="15232" y="32558"/>
                </a:lnTo>
                <a:lnTo>
                  <a:pt x="18092" y="28651"/>
                </a:lnTo>
                <a:lnTo>
                  <a:pt x="20992" y="25054"/>
                </a:lnTo>
                <a:lnTo>
                  <a:pt x="23916" y="21664"/>
                </a:lnTo>
                <a:lnTo>
                  <a:pt x="26858" y="18411"/>
                </a:lnTo>
                <a:lnTo>
                  <a:pt x="29811" y="15251"/>
                </a:lnTo>
                <a:lnTo>
                  <a:pt x="31780" y="12152"/>
                </a:lnTo>
                <a:lnTo>
                  <a:pt x="33093" y="9093"/>
                </a:lnTo>
                <a:lnTo>
                  <a:pt x="35719" y="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SMARTInkAnnotation121"/>
          <p:cNvSpPr/>
          <p:nvPr/>
        </p:nvSpPr>
        <p:spPr>
          <a:xfrm>
            <a:off x="8626078" y="1723429"/>
            <a:ext cx="44649" cy="35352"/>
          </a:xfrm>
          <a:custGeom>
            <a:avLst/>
            <a:gdLst/>
            <a:ahLst/>
            <a:cxnLst/>
            <a:rect l="0" t="0" r="0" b="0"/>
            <a:pathLst>
              <a:path w="44649" h="35352">
                <a:moveTo>
                  <a:pt x="0" y="26789"/>
                </a:moveTo>
                <a:lnTo>
                  <a:pt x="0" y="35351"/>
                </a:lnTo>
                <a:lnTo>
                  <a:pt x="991" y="34482"/>
                </a:lnTo>
                <a:lnTo>
                  <a:pt x="4740" y="30869"/>
                </a:lnTo>
                <a:lnTo>
                  <a:pt x="7129" y="29510"/>
                </a:lnTo>
                <a:lnTo>
                  <a:pt x="9714" y="28603"/>
                </a:lnTo>
                <a:lnTo>
                  <a:pt x="12429" y="27998"/>
                </a:lnTo>
                <a:lnTo>
                  <a:pt x="15231" y="26603"/>
                </a:lnTo>
                <a:lnTo>
                  <a:pt x="18092" y="24681"/>
                </a:lnTo>
                <a:lnTo>
                  <a:pt x="20991" y="22407"/>
                </a:lnTo>
                <a:lnTo>
                  <a:pt x="23915" y="19899"/>
                </a:lnTo>
                <a:lnTo>
                  <a:pt x="26858" y="17235"/>
                </a:lnTo>
                <a:lnTo>
                  <a:pt x="32773" y="11629"/>
                </a:lnTo>
                <a:lnTo>
                  <a:pt x="44648" y="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SMARTInkAnnotation122"/>
          <p:cNvSpPr/>
          <p:nvPr/>
        </p:nvSpPr>
        <p:spPr>
          <a:xfrm>
            <a:off x="8751093" y="1571625"/>
            <a:ext cx="17861" cy="187524"/>
          </a:xfrm>
          <a:custGeom>
            <a:avLst/>
            <a:gdLst/>
            <a:ahLst/>
            <a:cxnLst/>
            <a:rect l="0" t="0" r="0" b="0"/>
            <a:pathLst>
              <a:path w="17861" h="187524">
                <a:moveTo>
                  <a:pt x="0" y="0"/>
                </a:moveTo>
                <a:lnTo>
                  <a:pt x="0" y="64462"/>
                </a:lnTo>
                <a:lnTo>
                  <a:pt x="992" y="71748"/>
                </a:lnTo>
                <a:lnTo>
                  <a:pt x="2647" y="78590"/>
                </a:lnTo>
                <a:lnTo>
                  <a:pt x="4740" y="85135"/>
                </a:lnTo>
                <a:lnTo>
                  <a:pt x="6138" y="92475"/>
                </a:lnTo>
                <a:lnTo>
                  <a:pt x="7069" y="100345"/>
                </a:lnTo>
                <a:lnTo>
                  <a:pt x="7689" y="108569"/>
                </a:lnTo>
                <a:lnTo>
                  <a:pt x="9096" y="117027"/>
                </a:lnTo>
                <a:lnTo>
                  <a:pt x="11024" y="125643"/>
                </a:lnTo>
                <a:lnTo>
                  <a:pt x="13303" y="134364"/>
                </a:lnTo>
                <a:lnTo>
                  <a:pt x="14822" y="142162"/>
                </a:lnTo>
                <a:lnTo>
                  <a:pt x="15835" y="149345"/>
                </a:lnTo>
                <a:lnTo>
                  <a:pt x="16510" y="156117"/>
                </a:lnTo>
                <a:lnTo>
                  <a:pt x="16960" y="162617"/>
                </a:lnTo>
                <a:lnTo>
                  <a:pt x="17260" y="168935"/>
                </a:lnTo>
                <a:lnTo>
                  <a:pt x="17860" y="187523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SMARTInkAnnotation123"/>
          <p:cNvSpPr/>
          <p:nvPr/>
        </p:nvSpPr>
        <p:spPr>
          <a:xfrm>
            <a:off x="8813601" y="1553963"/>
            <a:ext cx="80326" cy="124287"/>
          </a:xfrm>
          <a:custGeom>
            <a:avLst/>
            <a:gdLst/>
            <a:ahLst/>
            <a:cxnLst/>
            <a:rect l="0" t="0" r="0" b="0"/>
            <a:pathLst>
              <a:path w="80326" h="124287">
                <a:moveTo>
                  <a:pt x="26789" y="62310"/>
                </a:moveTo>
                <a:lnTo>
                  <a:pt x="22049" y="62310"/>
                </a:lnTo>
                <a:lnTo>
                  <a:pt x="20652" y="63302"/>
                </a:lnTo>
                <a:lnTo>
                  <a:pt x="19721" y="64956"/>
                </a:lnTo>
                <a:lnTo>
                  <a:pt x="19100" y="67051"/>
                </a:lnTo>
                <a:lnTo>
                  <a:pt x="18687" y="69439"/>
                </a:lnTo>
                <a:lnTo>
                  <a:pt x="18411" y="72024"/>
                </a:lnTo>
                <a:lnTo>
                  <a:pt x="18227" y="74739"/>
                </a:lnTo>
                <a:lnTo>
                  <a:pt x="17113" y="78533"/>
                </a:lnTo>
                <a:lnTo>
                  <a:pt x="15377" y="83048"/>
                </a:lnTo>
                <a:lnTo>
                  <a:pt x="13228" y="88041"/>
                </a:lnTo>
                <a:lnTo>
                  <a:pt x="12788" y="92363"/>
                </a:lnTo>
                <a:lnTo>
                  <a:pt x="13486" y="96236"/>
                </a:lnTo>
                <a:lnTo>
                  <a:pt x="14943" y="99810"/>
                </a:lnTo>
                <a:lnTo>
                  <a:pt x="15915" y="103185"/>
                </a:lnTo>
                <a:lnTo>
                  <a:pt x="16564" y="106427"/>
                </a:lnTo>
                <a:lnTo>
                  <a:pt x="16995" y="109581"/>
                </a:lnTo>
                <a:lnTo>
                  <a:pt x="18276" y="112675"/>
                </a:lnTo>
                <a:lnTo>
                  <a:pt x="20122" y="115731"/>
                </a:lnTo>
                <a:lnTo>
                  <a:pt x="22345" y="118760"/>
                </a:lnTo>
                <a:lnTo>
                  <a:pt x="24818" y="120779"/>
                </a:lnTo>
                <a:lnTo>
                  <a:pt x="27460" y="122125"/>
                </a:lnTo>
                <a:lnTo>
                  <a:pt x="30212" y="123023"/>
                </a:lnTo>
                <a:lnTo>
                  <a:pt x="33040" y="123621"/>
                </a:lnTo>
                <a:lnTo>
                  <a:pt x="35917" y="124020"/>
                </a:lnTo>
                <a:lnTo>
                  <a:pt x="38828" y="124286"/>
                </a:lnTo>
                <a:lnTo>
                  <a:pt x="41760" y="123471"/>
                </a:lnTo>
                <a:lnTo>
                  <a:pt x="44707" y="121936"/>
                </a:lnTo>
                <a:lnTo>
                  <a:pt x="47665" y="119920"/>
                </a:lnTo>
                <a:lnTo>
                  <a:pt x="50629" y="117584"/>
                </a:lnTo>
                <a:lnTo>
                  <a:pt x="53596" y="115034"/>
                </a:lnTo>
                <a:lnTo>
                  <a:pt x="56567" y="112342"/>
                </a:lnTo>
                <a:lnTo>
                  <a:pt x="58548" y="109556"/>
                </a:lnTo>
                <a:lnTo>
                  <a:pt x="59869" y="106705"/>
                </a:lnTo>
                <a:lnTo>
                  <a:pt x="60748" y="103813"/>
                </a:lnTo>
                <a:lnTo>
                  <a:pt x="62326" y="100893"/>
                </a:lnTo>
                <a:lnTo>
                  <a:pt x="64372" y="97954"/>
                </a:lnTo>
                <a:lnTo>
                  <a:pt x="66726" y="95002"/>
                </a:lnTo>
                <a:lnTo>
                  <a:pt x="69289" y="91050"/>
                </a:lnTo>
                <a:lnTo>
                  <a:pt x="71990" y="86431"/>
                </a:lnTo>
                <a:lnTo>
                  <a:pt x="74782" y="81367"/>
                </a:lnTo>
                <a:lnTo>
                  <a:pt x="76645" y="76007"/>
                </a:lnTo>
                <a:lnTo>
                  <a:pt x="77884" y="70449"/>
                </a:lnTo>
                <a:lnTo>
                  <a:pt x="78712" y="64759"/>
                </a:lnTo>
                <a:lnTo>
                  <a:pt x="79264" y="59974"/>
                </a:lnTo>
                <a:lnTo>
                  <a:pt x="79632" y="55792"/>
                </a:lnTo>
                <a:lnTo>
                  <a:pt x="79877" y="52012"/>
                </a:lnTo>
                <a:lnTo>
                  <a:pt x="80041" y="47507"/>
                </a:lnTo>
                <a:lnTo>
                  <a:pt x="80270" y="31686"/>
                </a:lnTo>
                <a:lnTo>
                  <a:pt x="80325" y="20257"/>
                </a:lnTo>
                <a:lnTo>
                  <a:pt x="79347" y="15423"/>
                </a:lnTo>
                <a:lnTo>
                  <a:pt x="77702" y="11208"/>
                </a:lnTo>
                <a:lnTo>
                  <a:pt x="75614" y="7406"/>
                </a:lnTo>
                <a:lnTo>
                  <a:pt x="73230" y="4871"/>
                </a:lnTo>
                <a:lnTo>
                  <a:pt x="70648" y="3182"/>
                </a:lnTo>
                <a:lnTo>
                  <a:pt x="67935" y="2055"/>
                </a:lnTo>
                <a:lnTo>
                  <a:pt x="65134" y="1304"/>
                </a:lnTo>
                <a:lnTo>
                  <a:pt x="62275" y="804"/>
                </a:lnTo>
                <a:lnTo>
                  <a:pt x="59376" y="470"/>
                </a:lnTo>
                <a:lnTo>
                  <a:pt x="55459" y="247"/>
                </a:lnTo>
                <a:lnTo>
                  <a:pt x="45815" y="0"/>
                </a:lnTo>
                <a:lnTo>
                  <a:pt x="41457" y="926"/>
                </a:lnTo>
                <a:lnTo>
                  <a:pt x="37560" y="2536"/>
                </a:lnTo>
                <a:lnTo>
                  <a:pt x="33970" y="4601"/>
                </a:lnTo>
                <a:lnTo>
                  <a:pt x="29592" y="5978"/>
                </a:lnTo>
                <a:lnTo>
                  <a:pt x="24689" y="6896"/>
                </a:lnTo>
                <a:lnTo>
                  <a:pt x="19436" y="7508"/>
                </a:lnTo>
                <a:lnTo>
                  <a:pt x="15934" y="8908"/>
                </a:lnTo>
                <a:lnTo>
                  <a:pt x="13599" y="10834"/>
                </a:lnTo>
                <a:lnTo>
                  <a:pt x="12042" y="13110"/>
                </a:lnTo>
                <a:lnTo>
                  <a:pt x="10013" y="14627"/>
                </a:lnTo>
                <a:lnTo>
                  <a:pt x="7668" y="15639"/>
                </a:lnTo>
                <a:lnTo>
                  <a:pt x="0" y="17662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SMARTInkAnnotation124"/>
          <p:cNvSpPr/>
          <p:nvPr/>
        </p:nvSpPr>
        <p:spPr>
          <a:xfrm>
            <a:off x="8911939" y="1482328"/>
            <a:ext cx="80138" cy="133386"/>
          </a:xfrm>
          <a:custGeom>
            <a:avLst/>
            <a:gdLst/>
            <a:ahLst/>
            <a:cxnLst/>
            <a:rect l="0" t="0" r="0" b="0"/>
            <a:pathLst>
              <a:path w="80138" h="133386">
                <a:moveTo>
                  <a:pt x="17748" y="0"/>
                </a:moveTo>
                <a:lnTo>
                  <a:pt x="17748" y="4740"/>
                </a:lnTo>
                <a:lnTo>
                  <a:pt x="16757" y="6136"/>
                </a:lnTo>
                <a:lnTo>
                  <a:pt x="15102" y="7067"/>
                </a:lnTo>
                <a:lnTo>
                  <a:pt x="13007" y="7688"/>
                </a:lnTo>
                <a:lnTo>
                  <a:pt x="11611" y="9094"/>
                </a:lnTo>
                <a:lnTo>
                  <a:pt x="10679" y="11024"/>
                </a:lnTo>
                <a:lnTo>
                  <a:pt x="10059" y="13302"/>
                </a:lnTo>
                <a:lnTo>
                  <a:pt x="9645" y="16805"/>
                </a:lnTo>
                <a:lnTo>
                  <a:pt x="9370" y="21125"/>
                </a:lnTo>
                <a:lnTo>
                  <a:pt x="9186" y="25990"/>
                </a:lnTo>
                <a:lnTo>
                  <a:pt x="8072" y="30225"/>
                </a:lnTo>
                <a:lnTo>
                  <a:pt x="6336" y="34040"/>
                </a:lnTo>
                <a:lnTo>
                  <a:pt x="4187" y="37576"/>
                </a:lnTo>
                <a:lnTo>
                  <a:pt x="2754" y="42910"/>
                </a:lnTo>
                <a:lnTo>
                  <a:pt x="1799" y="49443"/>
                </a:lnTo>
                <a:lnTo>
                  <a:pt x="1162" y="56774"/>
                </a:lnTo>
                <a:lnTo>
                  <a:pt x="738" y="63646"/>
                </a:lnTo>
                <a:lnTo>
                  <a:pt x="265" y="76573"/>
                </a:lnTo>
                <a:lnTo>
                  <a:pt x="0" y="90267"/>
                </a:lnTo>
                <a:lnTo>
                  <a:pt x="956" y="94905"/>
                </a:lnTo>
                <a:lnTo>
                  <a:pt x="2585" y="99981"/>
                </a:lnTo>
                <a:lnTo>
                  <a:pt x="4663" y="105349"/>
                </a:lnTo>
                <a:lnTo>
                  <a:pt x="7040" y="109920"/>
                </a:lnTo>
                <a:lnTo>
                  <a:pt x="9617" y="113959"/>
                </a:lnTo>
                <a:lnTo>
                  <a:pt x="12327" y="117645"/>
                </a:lnTo>
                <a:lnTo>
                  <a:pt x="16119" y="121094"/>
                </a:lnTo>
                <a:lnTo>
                  <a:pt x="20631" y="124385"/>
                </a:lnTo>
                <a:lnTo>
                  <a:pt x="25623" y="127572"/>
                </a:lnTo>
                <a:lnTo>
                  <a:pt x="29943" y="129696"/>
                </a:lnTo>
                <a:lnTo>
                  <a:pt x="33816" y="131112"/>
                </a:lnTo>
                <a:lnTo>
                  <a:pt x="37389" y="132057"/>
                </a:lnTo>
                <a:lnTo>
                  <a:pt x="40764" y="132686"/>
                </a:lnTo>
                <a:lnTo>
                  <a:pt x="44006" y="133106"/>
                </a:lnTo>
                <a:lnTo>
                  <a:pt x="47160" y="133385"/>
                </a:lnTo>
                <a:lnTo>
                  <a:pt x="50255" y="132580"/>
                </a:lnTo>
                <a:lnTo>
                  <a:pt x="53309" y="131051"/>
                </a:lnTo>
                <a:lnTo>
                  <a:pt x="56339" y="129039"/>
                </a:lnTo>
                <a:lnTo>
                  <a:pt x="58358" y="125713"/>
                </a:lnTo>
                <a:lnTo>
                  <a:pt x="59704" y="121512"/>
                </a:lnTo>
                <a:lnTo>
                  <a:pt x="60601" y="116727"/>
                </a:lnTo>
                <a:lnTo>
                  <a:pt x="62192" y="112544"/>
                </a:lnTo>
                <a:lnTo>
                  <a:pt x="64245" y="108764"/>
                </a:lnTo>
                <a:lnTo>
                  <a:pt x="66605" y="105251"/>
                </a:lnTo>
                <a:lnTo>
                  <a:pt x="68178" y="100925"/>
                </a:lnTo>
                <a:lnTo>
                  <a:pt x="69228" y="96057"/>
                </a:lnTo>
                <a:lnTo>
                  <a:pt x="69927" y="90827"/>
                </a:lnTo>
                <a:lnTo>
                  <a:pt x="71386" y="85356"/>
                </a:lnTo>
                <a:lnTo>
                  <a:pt x="73350" y="79724"/>
                </a:lnTo>
                <a:lnTo>
                  <a:pt x="75652" y="73985"/>
                </a:lnTo>
                <a:lnTo>
                  <a:pt x="77187" y="68175"/>
                </a:lnTo>
                <a:lnTo>
                  <a:pt x="78209" y="62317"/>
                </a:lnTo>
                <a:lnTo>
                  <a:pt x="78892" y="56427"/>
                </a:lnTo>
                <a:lnTo>
                  <a:pt x="79347" y="50517"/>
                </a:lnTo>
                <a:lnTo>
                  <a:pt x="79650" y="44592"/>
                </a:lnTo>
                <a:lnTo>
                  <a:pt x="80078" y="29418"/>
                </a:lnTo>
                <a:lnTo>
                  <a:pt x="80137" y="25565"/>
                </a:lnTo>
                <a:lnTo>
                  <a:pt x="79185" y="22004"/>
                </a:lnTo>
                <a:lnTo>
                  <a:pt x="77558" y="18638"/>
                </a:lnTo>
                <a:lnTo>
                  <a:pt x="75480" y="15402"/>
                </a:lnTo>
                <a:lnTo>
                  <a:pt x="73104" y="13244"/>
                </a:lnTo>
                <a:lnTo>
                  <a:pt x="70527" y="11806"/>
                </a:lnTo>
                <a:lnTo>
                  <a:pt x="67817" y="10847"/>
                </a:lnTo>
                <a:lnTo>
                  <a:pt x="65018" y="10208"/>
                </a:lnTo>
                <a:lnTo>
                  <a:pt x="62160" y="9782"/>
                </a:lnTo>
                <a:lnTo>
                  <a:pt x="59262" y="9498"/>
                </a:lnTo>
                <a:lnTo>
                  <a:pt x="56339" y="9308"/>
                </a:lnTo>
                <a:lnTo>
                  <a:pt x="53397" y="9182"/>
                </a:lnTo>
                <a:lnTo>
                  <a:pt x="44537" y="8929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SMARTInkAnnotation125"/>
          <p:cNvSpPr/>
          <p:nvPr/>
        </p:nvSpPr>
        <p:spPr>
          <a:xfrm>
            <a:off x="8422210" y="2000250"/>
            <a:ext cx="114525" cy="214313"/>
          </a:xfrm>
          <a:custGeom>
            <a:avLst/>
            <a:gdLst/>
            <a:ahLst/>
            <a:cxnLst/>
            <a:rect l="0" t="0" r="0" b="0"/>
            <a:pathLst>
              <a:path w="114525" h="214313">
                <a:moveTo>
                  <a:pt x="87782" y="0"/>
                </a:moveTo>
                <a:lnTo>
                  <a:pt x="83041" y="0"/>
                </a:lnTo>
                <a:lnTo>
                  <a:pt x="81645" y="992"/>
                </a:lnTo>
                <a:lnTo>
                  <a:pt x="80713" y="2645"/>
                </a:lnTo>
                <a:lnTo>
                  <a:pt x="80093" y="4740"/>
                </a:lnTo>
                <a:lnTo>
                  <a:pt x="77695" y="6136"/>
                </a:lnTo>
                <a:lnTo>
                  <a:pt x="74112" y="7067"/>
                </a:lnTo>
                <a:lnTo>
                  <a:pt x="69739" y="7688"/>
                </a:lnTo>
                <a:lnTo>
                  <a:pt x="65832" y="10086"/>
                </a:lnTo>
                <a:lnTo>
                  <a:pt x="62234" y="13669"/>
                </a:lnTo>
                <a:lnTo>
                  <a:pt x="58844" y="18042"/>
                </a:lnTo>
                <a:lnTo>
                  <a:pt x="54598" y="22942"/>
                </a:lnTo>
                <a:lnTo>
                  <a:pt x="49785" y="28193"/>
                </a:lnTo>
                <a:lnTo>
                  <a:pt x="36175" y="42418"/>
                </a:lnTo>
                <a:lnTo>
                  <a:pt x="17946" y="60854"/>
                </a:lnTo>
                <a:lnTo>
                  <a:pt x="14436" y="65374"/>
                </a:lnTo>
                <a:lnTo>
                  <a:pt x="12096" y="69379"/>
                </a:lnTo>
                <a:lnTo>
                  <a:pt x="10535" y="73042"/>
                </a:lnTo>
                <a:lnTo>
                  <a:pt x="8503" y="76476"/>
                </a:lnTo>
                <a:lnTo>
                  <a:pt x="6156" y="79757"/>
                </a:lnTo>
                <a:lnTo>
                  <a:pt x="3599" y="82937"/>
                </a:lnTo>
                <a:lnTo>
                  <a:pt x="758" y="89116"/>
                </a:lnTo>
                <a:lnTo>
                  <a:pt x="0" y="92153"/>
                </a:lnTo>
                <a:lnTo>
                  <a:pt x="488" y="94177"/>
                </a:lnTo>
                <a:lnTo>
                  <a:pt x="1805" y="95526"/>
                </a:lnTo>
                <a:lnTo>
                  <a:pt x="3674" y="96426"/>
                </a:lnTo>
                <a:lnTo>
                  <a:pt x="5913" y="97026"/>
                </a:lnTo>
                <a:lnTo>
                  <a:pt x="8398" y="97426"/>
                </a:lnTo>
                <a:lnTo>
                  <a:pt x="11047" y="97693"/>
                </a:lnTo>
                <a:lnTo>
                  <a:pt x="13805" y="97870"/>
                </a:lnTo>
                <a:lnTo>
                  <a:pt x="16636" y="97989"/>
                </a:lnTo>
                <a:lnTo>
                  <a:pt x="22427" y="98121"/>
                </a:lnTo>
                <a:lnTo>
                  <a:pt x="62730" y="98225"/>
                </a:lnTo>
                <a:lnTo>
                  <a:pt x="67112" y="99217"/>
                </a:lnTo>
                <a:lnTo>
                  <a:pt x="72018" y="100871"/>
                </a:lnTo>
                <a:lnTo>
                  <a:pt x="77271" y="102966"/>
                </a:lnTo>
                <a:lnTo>
                  <a:pt x="81767" y="104363"/>
                </a:lnTo>
                <a:lnTo>
                  <a:pt x="85757" y="105294"/>
                </a:lnTo>
                <a:lnTo>
                  <a:pt x="89408" y="105915"/>
                </a:lnTo>
                <a:lnTo>
                  <a:pt x="92835" y="107320"/>
                </a:lnTo>
                <a:lnTo>
                  <a:pt x="96111" y="109250"/>
                </a:lnTo>
                <a:lnTo>
                  <a:pt x="99288" y="111528"/>
                </a:lnTo>
                <a:lnTo>
                  <a:pt x="102399" y="114040"/>
                </a:lnTo>
                <a:lnTo>
                  <a:pt x="105464" y="116706"/>
                </a:lnTo>
                <a:lnTo>
                  <a:pt x="108499" y="119476"/>
                </a:lnTo>
                <a:lnTo>
                  <a:pt x="110524" y="122314"/>
                </a:lnTo>
                <a:lnTo>
                  <a:pt x="112772" y="128114"/>
                </a:lnTo>
                <a:lnTo>
                  <a:pt x="113771" y="133999"/>
                </a:lnTo>
                <a:lnTo>
                  <a:pt x="114038" y="136958"/>
                </a:lnTo>
                <a:lnTo>
                  <a:pt x="114216" y="140914"/>
                </a:lnTo>
                <a:lnTo>
                  <a:pt x="114466" y="154972"/>
                </a:lnTo>
                <a:lnTo>
                  <a:pt x="114524" y="162472"/>
                </a:lnTo>
                <a:lnTo>
                  <a:pt x="113548" y="165862"/>
                </a:lnTo>
                <a:lnTo>
                  <a:pt x="111904" y="169113"/>
                </a:lnTo>
                <a:lnTo>
                  <a:pt x="109817" y="172273"/>
                </a:lnTo>
                <a:lnTo>
                  <a:pt x="108425" y="176364"/>
                </a:lnTo>
                <a:lnTo>
                  <a:pt x="107496" y="181076"/>
                </a:lnTo>
                <a:lnTo>
                  <a:pt x="106008" y="193415"/>
                </a:lnTo>
                <a:lnTo>
                  <a:pt x="103157" y="197749"/>
                </a:lnTo>
                <a:lnTo>
                  <a:pt x="101009" y="200293"/>
                </a:lnTo>
                <a:lnTo>
                  <a:pt x="99576" y="202982"/>
                </a:lnTo>
                <a:lnTo>
                  <a:pt x="97985" y="208615"/>
                </a:lnTo>
                <a:lnTo>
                  <a:pt x="97088" y="212624"/>
                </a:lnTo>
                <a:lnTo>
                  <a:pt x="95971" y="213187"/>
                </a:lnTo>
                <a:lnTo>
                  <a:pt x="94232" y="213562"/>
                </a:lnTo>
                <a:lnTo>
                  <a:pt x="87782" y="214312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SMARTInkAnnotation126"/>
          <p:cNvSpPr/>
          <p:nvPr/>
        </p:nvSpPr>
        <p:spPr>
          <a:xfrm>
            <a:off x="8608218" y="2027039"/>
            <a:ext cx="8931" cy="80368"/>
          </a:xfrm>
          <a:custGeom>
            <a:avLst/>
            <a:gdLst/>
            <a:ahLst/>
            <a:cxnLst/>
            <a:rect l="0" t="0" r="0" b="0"/>
            <a:pathLst>
              <a:path w="8931" h="80368">
                <a:moveTo>
                  <a:pt x="0" y="0"/>
                </a:moveTo>
                <a:lnTo>
                  <a:pt x="0" y="43472"/>
                </a:lnTo>
                <a:lnTo>
                  <a:pt x="992" y="47833"/>
                </a:lnTo>
                <a:lnTo>
                  <a:pt x="2647" y="51732"/>
                </a:lnTo>
                <a:lnTo>
                  <a:pt x="4740" y="55324"/>
                </a:lnTo>
                <a:lnTo>
                  <a:pt x="6138" y="59703"/>
                </a:lnTo>
                <a:lnTo>
                  <a:pt x="7069" y="64606"/>
                </a:lnTo>
                <a:lnTo>
                  <a:pt x="8930" y="80367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SMARTInkAnnotation127"/>
          <p:cNvSpPr/>
          <p:nvPr/>
        </p:nvSpPr>
        <p:spPr>
          <a:xfrm>
            <a:off x="8608218" y="1991320"/>
            <a:ext cx="17861" cy="17860"/>
          </a:xfrm>
          <a:custGeom>
            <a:avLst/>
            <a:gdLst/>
            <a:ahLst/>
            <a:cxnLst/>
            <a:rect l="0" t="0" r="0" b="0"/>
            <a:pathLst>
              <a:path w="17861" h="17860">
                <a:moveTo>
                  <a:pt x="17860" y="17859"/>
                </a:moveTo>
                <a:lnTo>
                  <a:pt x="0" y="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SMARTInkAnnotation128"/>
          <p:cNvSpPr/>
          <p:nvPr/>
        </p:nvSpPr>
        <p:spPr>
          <a:xfrm>
            <a:off x="8661906" y="1831121"/>
            <a:ext cx="232063" cy="151234"/>
          </a:xfrm>
          <a:custGeom>
            <a:avLst/>
            <a:gdLst/>
            <a:ahLst/>
            <a:cxnLst/>
            <a:rect l="0" t="0" r="0" b="0"/>
            <a:pathLst>
              <a:path w="232063" h="151234">
                <a:moveTo>
                  <a:pt x="8820" y="88761"/>
                </a:moveTo>
                <a:lnTo>
                  <a:pt x="0" y="88761"/>
                </a:lnTo>
                <a:lnTo>
                  <a:pt x="7588" y="88761"/>
                </a:lnTo>
                <a:lnTo>
                  <a:pt x="10918" y="86116"/>
                </a:lnTo>
                <a:lnTo>
                  <a:pt x="15706" y="81632"/>
                </a:lnTo>
                <a:lnTo>
                  <a:pt x="21141" y="76332"/>
                </a:lnTo>
                <a:lnTo>
                  <a:pt x="24972" y="74522"/>
                </a:lnTo>
                <a:lnTo>
                  <a:pt x="29510" y="73315"/>
                </a:lnTo>
                <a:lnTo>
                  <a:pt x="34520" y="72511"/>
                </a:lnTo>
                <a:lnTo>
                  <a:pt x="38852" y="70982"/>
                </a:lnTo>
                <a:lnTo>
                  <a:pt x="42732" y="68971"/>
                </a:lnTo>
                <a:lnTo>
                  <a:pt x="49688" y="65083"/>
                </a:lnTo>
                <a:lnTo>
                  <a:pt x="56088" y="63355"/>
                </a:lnTo>
                <a:lnTo>
                  <a:pt x="62239" y="62587"/>
                </a:lnTo>
                <a:lnTo>
                  <a:pt x="69533" y="62094"/>
                </a:lnTo>
                <a:lnTo>
                  <a:pt x="70131" y="63045"/>
                </a:lnTo>
                <a:lnTo>
                  <a:pt x="70797" y="66749"/>
                </a:lnTo>
                <a:lnTo>
                  <a:pt x="71965" y="68133"/>
                </a:lnTo>
                <a:lnTo>
                  <a:pt x="73737" y="69056"/>
                </a:lnTo>
                <a:lnTo>
                  <a:pt x="75911" y="69671"/>
                </a:lnTo>
                <a:lnTo>
                  <a:pt x="77359" y="71074"/>
                </a:lnTo>
                <a:lnTo>
                  <a:pt x="78326" y="73001"/>
                </a:lnTo>
                <a:lnTo>
                  <a:pt x="78969" y="75277"/>
                </a:lnTo>
                <a:lnTo>
                  <a:pt x="78407" y="77788"/>
                </a:lnTo>
                <a:lnTo>
                  <a:pt x="77039" y="80453"/>
                </a:lnTo>
                <a:lnTo>
                  <a:pt x="75136" y="83223"/>
                </a:lnTo>
                <a:lnTo>
                  <a:pt x="73866" y="86061"/>
                </a:lnTo>
                <a:lnTo>
                  <a:pt x="73021" y="88946"/>
                </a:lnTo>
                <a:lnTo>
                  <a:pt x="72456" y="91861"/>
                </a:lnTo>
                <a:lnTo>
                  <a:pt x="71088" y="95788"/>
                </a:lnTo>
                <a:lnTo>
                  <a:pt x="69184" y="100391"/>
                </a:lnTo>
                <a:lnTo>
                  <a:pt x="66922" y="105444"/>
                </a:lnTo>
                <a:lnTo>
                  <a:pt x="65414" y="109805"/>
                </a:lnTo>
                <a:lnTo>
                  <a:pt x="64408" y="113705"/>
                </a:lnTo>
                <a:lnTo>
                  <a:pt x="62796" y="122351"/>
                </a:lnTo>
                <a:lnTo>
                  <a:pt x="59929" y="126180"/>
                </a:lnTo>
                <a:lnTo>
                  <a:pt x="57776" y="128590"/>
                </a:lnTo>
                <a:lnTo>
                  <a:pt x="57333" y="131189"/>
                </a:lnTo>
                <a:lnTo>
                  <a:pt x="58029" y="133913"/>
                </a:lnTo>
                <a:lnTo>
                  <a:pt x="61535" y="140675"/>
                </a:lnTo>
                <a:lnTo>
                  <a:pt x="64661" y="144245"/>
                </a:lnTo>
                <a:lnTo>
                  <a:pt x="70937" y="150858"/>
                </a:lnTo>
                <a:lnTo>
                  <a:pt x="77388" y="151188"/>
                </a:lnTo>
                <a:lnTo>
                  <a:pt x="78982" y="151233"/>
                </a:lnTo>
                <a:lnTo>
                  <a:pt x="84620" y="146518"/>
                </a:lnTo>
                <a:lnTo>
                  <a:pt x="89804" y="141551"/>
                </a:lnTo>
                <a:lnTo>
                  <a:pt x="92574" y="138837"/>
                </a:lnTo>
                <a:lnTo>
                  <a:pt x="95414" y="135043"/>
                </a:lnTo>
                <a:lnTo>
                  <a:pt x="98299" y="130530"/>
                </a:lnTo>
                <a:lnTo>
                  <a:pt x="101214" y="125537"/>
                </a:lnTo>
                <a:lnTo>
                  <a:pt x="104151" y="121216"/>
                </a:lnTo>
                <a:lnTo>
                  <a:pt x="107101" y="117343"/>
                </a:lnTo>
                <a:lnTo>
                  <a:pt x="110060" y="113769"/>
                </a:lnTo>
                <a:lnTo>
                  <a:pt x="113024" y="109402"/>
                </a:lnTo>
                <a:lnTo>
                  <a:pt x="115993" y="104506"/>
                </a:lnTo>
                <a:lnTo>
                  <a:pt x="118963" y="99258"/>
                </a:lnTo>
                <a:lnTo>
                  <a:pt x="122929" y="93775"/>
                </a:lnTo>
                <a:lnTo>
                  <a:pt x="127557" y="88135"/>
                </a:lnTo>
                <a:lnTo>
                  <a:pt x="136998" y="77569"/>
                </a:lnTo>
                <a:lnTo>
                  <a:pt x="144502" y="69566"/>
                </a:lnTo>
                <a:lnTo>
                  <a:pt x="147891" y="65050"/>
                </a:lnTo>
                <a:lnTo>
                  <a:pt x="151144" y="60056"/>
                </a:lnTo>
                <a:lnTo>
                  <a:pt x="154304" y="54741"/>
                </a:lnTo>
                <a:lnTo>
                  <a:pt x="157402" y="49214"/>
                </a:lnTo>
                <a:lnTo>
                  <a:pt x="163493" y="37781"/>
                </a:lnTo>
                <a:lnTo>
                  <a:pt x="166506" y="32946"/>
                </a:lnTo>
                <a:lnTo>
                  <a:pt x="169506" y="28731"/>
                </a:lnTo>
                <a:lnTo>
                  <a:pt x="172498" y="24929"/>
                </a:lnTo>
                <a:lnTo>
                  <a:pt x="175487" y="21401"/>
                </a:lnTo>
                <a:lnTo>
                  <a:pt x="178469" y="18058"/>
                </a:lnTo>
                <a:lnTo>
                  <a:pt x="181451" y="14837"/>
                </a:lnTo>
                <a:lnTo>
                  <a:pt x="183438" y="11697"/>
                </a:lnTo>
                <a:lnTo>
                  <a:pt x="184764" y="8612"/>
                </a:lnTo>
                <a:lnTo>
                  <a:pt x="187260" y="0"/>
                </a:lnTo>
                <a:lnTo>
                  <a:pt x="187368" y="4364"/>
                </a:lnTo>
                <a:lnTo>
                  <a:pt x="187413" y="20718"/>
                </a:lnTo>
                <a:lnTo>
                  <a:pt x="186421" y="24548"/>
                </a:lnTo>
                <a:lnTo>
                  <a:pt x="184767" y="29085"/>
                </a:lnTo>
                <a:lnTo>
                  <a:pt x="182673" y="34094"/>
                </a:lnTo>
                <a:lnTo>
                  <a:pt x="182269" y="38426"/>
                </a:lnTo>
                <a:lnTo>
                  <a:pt x="182992" y="42306"/>
                </a:lnTo>
                <a:lnTo>
                  <a:pt x="184466" y="45885"/>
                </a:lnTo>
                <a:lnTo>
                  <a:pt x="185449" y="50255"/>
                </a:lnTo>
                <a:lnTo>
                  <a:pt x="186103" y="55153"/>
                </a:lnTo>
                <a:lnTo>
                  <a:pt x="186540" y="60403"/>
                </a:lnTo>
                <a:lnTo>
                  <a:pt x="187824" y="64895"/>
                </a:lnTo>
                <a:lnTo>
                  <a:pt x="189672" y="68881"/>
                </a:lnTo>
                <a:lnTo>
                  <a:pt x="191896" y="72531"/>
                </a:lnTo>
                <a:lnTo>
                  <a:pt x="194371" y="76949"/>
                </a:lnTo>
                <a:lnTo>
                  <a:pt x="199766" y="87149"/>
                </a:lnTo>
                <a:lnTo>
                  <a:pt x="202594" y="91655"/>
                </a:lnTo>
                <a:lnTo>
                  <a:pt x="205472" y="95652"/>
                </a:lnTo>
                <a:lnTo>
                  <a:pt x="208382" y="99308"/>
                </a:lnTo>
                <a:lnTo>
                  <a:pt x="212306" y="103730"/>
                </a:lnTo>
                <a:lnTo>
                  <a:pt x="232062" y="12448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SMARTInkAnnotation129"/>
          <p:cNvSpPr/>
          <p:nvPr/>
        </p:nvSpPr>
        <p:spPr>
          <a:xfrm>
            <a:off x="6304359" y="2652117"/>
            <a:ext cx="17860" cy="8930"/>
          </a:xfrm>
          <a:custGeom>
            <a:avLst/>
            <a:gdLst/>
            <a:ahLst/>
            <a:cxnLst/>
            <a:rect l="0" t="0" r="0" b="0"/>
            <a:pathLst>
              <a:path w="17860" h="8930">
                <a:moveTo>
                  <a:pt x="0" y="8929"/>
                </a:moveTo>
                <a:lnTo>
                  <a:pt x="7689" y="8929"/>
                </a:lnTo>
                <a:lnTo>
                  <a:pt x="8102" y="7937"/>
                </a:lnTo>
                <a:lnTo>
                  <a:pt x="8378" y="6284"/>
                </a:lnTo>
                <a:lnTo>
                  <a:pt x="8562" y="4189"/>
                </a:lnTo>
                <a:lnTo>
                  <a:pt x="9676" y="2792"/>
                </a:lnTo>
                <a:lnTo>
                  <a:pt x="11412" y="1862"/>
                </a:lnTo>
                <a:lnTo>
                  <a:pt x="17859" y="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SMARTInkAnnotation130"/>
          <p:cNvSpPr/>
          <p:nvPr/>
        </p:nvSpPr>
        <p:spPr>
          <a:xfrm>
            <a:off x="6438304" y="2607577"/>
            <a:ext cx="1214439" cy="53470"/>
          </a:xfrm>
          <a:custGeom>
            <a:avLst/>
            <a:gdLst/>
            <a:ahLst/>
            <a:cxnLst/>
            <a:rect l="0" t="0" r="0" b="0"/>
            <a:pathLst>
              <a:path w="1214439" h="53470">
                <a:moveTo>
                  <a:pt x="0" y="17751"/>
                </a:moveTo>
                <a:lnTo>
                  <a:pt x="4741" y="17751"/>
                </a:lnTo>
                <a:lnTo>
                  <a:pt x="7129" y="16758"/>
                </a:lnTo>
                <a:lnTo>
                  <a:pt x="9714" y="15105"/>
                </a:lnTo>
                <a:lnTo>
                  <a:pt x="12429" y="13010"/>
                </a:lnTo>
                <a:lnTo>
                  <a:pt x="16224" y="11614"/>
                </a:lnTo>
                <a:lnTo>
                  <a:pt x="25731" y="10062"/>
                </a:lnTo>
                <a:lnTo>
                  <a:pt x="46982" y="9189"/>
                </a:lnTo>
                <a:lnTo>
                  <a:pt x="55133" y="8074"/>
                </a:lnTo>
                <a:lnTo>
                  <a:pt x="63545" y="6339"/>
                </a:lnTo>
                <a:lnTo>
                  <a:pt x="72129" y="4189"/>
                </a:lnTo>
                <a:lnTo>
                  <a:pt x="80828" y="2757"/>
                </a:lnTo>
                <a:lnTo>
                  <a:pt x="98432" y="1165"/>
                </a:lnTo>
                <a:lnTo>
                  <a:pt x="133986" y="1135"/>
                </a:lnTo>
                <a:lnTo>
                  <a:pt x="142903" y="2705"/>
                </a:lnTo>
                <a:lnTo>
                  <a:pt x="151823" y="4744"/>
                </a:lnTo>
                <a:lnTo>
                  <a:pt x="159755" y="6103"/>
                </a:lnTo>
                <a:lnTo>
                  <a:pt x="173859" y="7613"/>
                </a:lnTo>
                <a:lnTo>
                  <a:pt x="202437" y="8463"/>
                </a:lnTo>
                <a:lnTo>
                  <a:pt x="293362" y="8812"/>
                </a:lnTo>
                <a:lnTo>
                  <a:pt x="303724" y="7823"/>
                </a:lnTo>
                <a:lnTo>
                  <a:pt x="314600" y="6171"/>
                </a:lnTo>
                <a:lnTo>
                  <a:pt x="325819" y="4078"/>
                </a:lnTo>
                <a:lnTo>
                  <a:pt x="337267" y="2683"/>
                </a:lnTo>
                <a:lnTo>
                  <a:pt x="360571" y="1132"/>
                </a:lnTo>
                <a:lnTo>
                  <a:pt x="396004" y="259"/>
                </a:lnTo>
                <a:lnTo>
                  <a:pt x="431637" y="0"/>
                </a:lnTo>
                <a:lnTo>
                  <a:pt x="444524" y="956"/>
                </a:lnTo>
                <a:lnTo>
                  <a:pt x="458076" y="2586"/>
                </a:lnTo>
                <a:lnTo>
                  <a:pt x="472071" y="4664"/>
                </a:lnTo>
                <a:lnTo>
                  <a:pt x="485371" y="6050"/>
                </a:lnTo>
                <a:lnTo>
                  <a:pt x="510731" y="7589"/>
                </a:lnTo>
                <a:lnTo>
                  <a:pt x="547321" y="8456"/>
                </a:lnTo>
                <a:lnTo>
                  <a:pt x="623834" y="8789"/>
                </a:lnTo>
                <a:lnTo>
                  <a:pt x="637147" y="9792"/>
                </a:lnTo>
                <a:lnTo>
                  <a:pt x="649992" y="11453"/>
                </a:lnTo>
                <a:lnTo>
                  <a:pt x="662523" y="13552"/>
                </a:lnTo>
                <a:lnTo>
                  <a:pt x="674847" y="14952"/>
                </a:lnTo>
                <a:lnTo>
                  <a:pt x="699121" y="16507"/>
                </a:lnTo>
                <a:lnTo>
                  <a:pt x="730361" y="17382"/>
                </a:lnTo>
                <a:lnTo>
                  <a:pt x="798077" y="17718"/>
                </a:lnTo>
                <a:lnTo>
                  <a:pt x="808872" y="18721"/>
                </a:lnTo>
                <a:lnTo>
                  <a:pt x="819044" y="20382"/>
                </a:lnTo>
                <a:lnTo>
                  <a:pt x="828804" y="22482"/>
                </a:lnTo>
                <a:lnTo>
                  <a:pt x="839278" y="23881"/>
                </a:lnTo>
                <a:lnTo>
                  <a:pt x="861500" y="25437"/>
                </a:lnTo>
                <a:lnTo>
                  <a:pt x="891582" y="26312"/>
                </a:lnTo>
                <a:lnTo>
                  <a:pt x="981862" y="26671"/>
                </a:lnTo>
                <a:lnTo>
                  <a:pt x="990926" y="27666"/>
                </a:lnTo>
                <a:lnTo>
                  <a:pt x="999946" y="29322"/>
                </a:lnTo>
                <a:lnTo>
                  <a:pt x="1008936" y="31418"/>
                </a:lnTo>
                <a:lnTo>
                  <a:pt x="1017905" y="32816"/>
                </a:lnTo>
                <a:lnTo>
                  <a:pt x="1035809" y="34368"/>
                </a:lnTo>
                <a:lnTo>
                  <a:pt x="1071556" y="35365"/>
                </a:lnTo>
                <a:lnTo>
                  <a:pt x="1097357" y="36530"/>
                </a:lnTo>
                <a:lnTo>
                  <a:pt x="1104634" y="38208"/>
                </a:lnTo>
                <a:lnTo>
                  <a:pt x="1111470" y="40318"/>
                </a:lnTo>
                <a:lnTo>
                  <a:pt x="1118011" y="41726"/>
                </a:lnTo>
                <a:lnTo>
                  <a:pt x="1130571" y="43289"/>
                </a:lnTo>
                <a:lnTo>
                  <a:pt x="1166767" y="44430"/>
                </a:lnTo>
                <a:lnTo>
                  <a:pt x="1194839" y="44530"/>
                </a:lnTo>
                <a:lnTo>
                  <a:pt x="1199387" y="45525"/>
                </a:lnTo>
                <a:lnTo>
                  <a:pt x="1203413" y="47181"/>
                </a:lnTo>
                <a:lnTo>
                  <a:pt x="1214438" y="53469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SMARTInkAnnotation131"/>
          <p:cNvSpPr/>
          <p:nvPr/>
        </p:nvSpPr>
        <p:spPr>
          <a:xfrm>
            <a:off x="2384226" y="3473767"/>
            <a:ext cx="634009" cy="89179"/>
          </a:xfrm>
          <a:custGeom>
            <a:avLst/>
            <a:gdLst/>
            <a:ahLst/>
            <a:cxnLst/>
            <a:rect l="0" t="0" r="0" b="0"/>
            <a:pathLst>
              <a:path w="634009" h="89179">
                <a:moveTo>
                  <a:pt x="634008" y="17740"/>
                </a:moveTo>
                <a:lnTo>
                  <a:pt x="621579" y="17740"/>
                </a:lnTo>
                <a:lnTo>
                  <a:pt x="613271" y="15094"/>
                </a:lnTo>
                <a:lnTo>
                  <a:pt x="608277" y="13000"/>
                </a:lnTo>
                <a:lnTo>
                  <a:pt x="594791" y="10673"/>
                </a:lnTo>
                <a:lnTo>
                  <a:pt x="577883" y="8646"/>
                </a:lnTo>
                <a:lnTo>
                  <a:pt x="567818" y="6717"/>
                </a:lnTo>
                <a:lnTo>
                  <a:pt x="557139" y="4438"/>
                </a:lnTo>
                <a:lnTo>
                  <a:pt x="537336" y="1906"/>
                </a:lnTo>
                <a:lnTo>
                  <a:pt x="517621" y="781"/>
                </a:lnTo>
                <a:lnTo>
                  <a:pt x="495629" y="281"/>
                </a:lnTo>
                <a:lnTo>
                  <a:pt x="460935" y="0"/>
                </a:lnTo>
                <a:lnTo>
                  <a:pt x="449173" y="952"/>
                </a:lnTo>
                <a:lnTo>
                  <a:pt x="437363" y="2580"/>
                </a:lnTo>
                <a:lnTo>
                  <a:pt x="425521" y="4657"/>
                </a:lnTo>
                <a:lnTo>
                  <a:pt x="413657" y="6041"/>
                </a:lnTo>
                <a:lnTo>
                  <a:pt x="401779" y="6965"/>
                </a:lnTo>
                <a:lnTo>
                  <a:pt x="389892" y="7580"/>
                </a:lnTo>
                <a:lnTo>
                  <a:pt x="377006" y="8982"/>
                </a:lnTo>
                <a:lnTo>
                  <a:pt x="363455" y="10909"/>
                </a:lnTo>
                <a:lnTo>
                  <a:pt x="335168" y="15697"/>
                </a:lnTo>
                <a:lnTo>
                  <a:pt x="306060" y="21132"/>
                </a:lnTo>
                <a:lnTo>
                  <a:pt x="279233" y="26854"/>
                </a:lnTo>
                <a:lnTo>
                  <a:pt x="253088" y="32705"/>
                </a:lnTo>
                <a:lnTo>
                  <a:pt x="181189" y="47517"/>
                </a:lnTo>
                <a:lnTo>
                  <a:pt x="166433" y="51482"/>
                </a:lnTo>
                <a:lnTo>
                  <a:pt x="151635" y="56110"/>
                </a:lnTo>
                <a:lnTo>
                  <a:pt x="136809" y="61180"/>
                </a:lnTo>
                <a:lnTo>
                  <a:pt x="122956" y="65551"/>
                </a:lnTo>
                <a:lnTo>
                  <a:pt x="96981" y="73055"/>
                </a:lnTo>
                <a:lnTo>
                  <a:pt x="60044" y="82857"/>
                </a:lnTo>
                <a:lnTo>
                  <a:pt x="48959" y="84964"/>
                </a:lnTo>
                <a:lnTo>
                  <a:pt x="38592" y="86369"/>
                </a:lnTo>
                <a:lnTo>
                  <a:pt x="21121" y="87929"/>
                </a:lnTo>
                <a:lnTo>
                  <a:pt x="0" y="89178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SMARTInkAnnotation132"/>
          <p:cNvSpPr/>
          <p:nvPr/>
        </p:nvSpPr>
        <p:spPr>
          <a:xfrm>
            <a:off x="2669976" y="3081109"/>
            <a:ext cx="651868" cy="169298"/>
          </a:xfrm>
          <a:custGeom>
            <a:avLst/>
            <a:gdLst/>
            <a:ahLst/>
            <a:cxnLst/>
            <a:rect l="0" t="0" r="0" b="0"/>
            <a:pathLst>
              <a:path w="651868" h="169298">
                <a:moveTo>
                  <a:pt x="651867" y="8562"/>
                </a:moveTo>
                <a:lnTo>
                  <a:pt x="647127" y="8562"/>
                </a:lnTo>
                <a:lnTo>
                  <a:pt x="645730" y="7570"/>
                </a:lnTo>
                <a:lnTo>
                  <a:pt x="644799" y="5917"/>
                </a:lnTo>
                <a:lnTo>
                  <a:pt x="644179" y="3822"/>
                </a:lnTo>
                <a:lnTo>
                  <a:pt x="641781" y="2426"/>
                </a:lnTo>
                <a:lnTo>
                  <a:pt x="633825" y="874"/>
                </a:lnTo>
                <a:lnTo>
                  <a:pt x="618189" y="0"/>
                </a:lnTo>
                <a:lnTo>
                  <a:pt x="604157" y="2442"/>
                </a:lnTo>
                <a:lnTo>
                  <a:pt x="587999" y="5842"/>
                </a:lnTo>
                <a:lnTo>
                  <a:pt x="570895" y="7354"/>
                </a:lnTo>
                <a:lnTo>
                  <a:pt x="560183" y="9741"/>
                </a:lnTo>
                <a:lnTo>
                  <a:pt x="548080" y="13317"/>
                </a:lnTo>
                <a:lnTo>
                  <a:pt x="535051" y="17685"/>
                </a:lnTo>
                <a:lnTo>
                  <a:pt x="521404" y="21589"/>
                </a:lnTo>
                <a:lnTo>
                  <a:pt x="507345" y="25185"/>
                </a:lnTo>
                <a:lnTo>
                  <a:pt x="493011" y="28574"/>
                </a:lnTo>
                <a:lnTo>
                  <a:pt x="478495" y="32817"/>
                </a:lnTo>
                <a:lnTo>
                  <a:pt x="463856" y="37631"/>
                </a:lnTo>
                <a:lnTo>
                  <a:pt x="434361" y="48271"/>
                </a:lnTo>
                <a:lnTo>
                  <a:pt x="388874" y="65417"/>
                </a:lnTo>
                <a:lnTo>
                  <a:pt x="320672" y="88989"/>
                </a:lnTo>
                <a:lnTo>
                  <a:pt x="196407" y="130605"/>
                </a:lnTo>
                <a:lnTo>
                  <a:pt x="163360" y="142509"/>
                </a:lnTo>
                <a:lnTo>
                  <a:pt x="147602" y="148462"/>
                </a:lnTo>
                <a:lnTo>
                  <a:pt x="131144" y="152430"/>
                </a:lnTo>
                <a:lnTo>
                  <a:pt x="114218" y="155076"/>
                </a:lnTo>
                <a:lnTo>
                  <a:pt x="96981" y="156840"/>
                </a:lnTo>
                <a:lnTo>
                  <a:pt x="81521" y="159008"/>
                </a:lnTo>
                <a:lnTo>
                  <a:pt x="67246" y="161445"/>
                </a:lnTo>
                <a:lnTo>
                  <a:pt x="53760" y="164063"/>
                </a:lnTo>
                <a:lnTo>
                  <a:pt x="41793" y="165807"/>
                </a:lnTo>
                <a:lnTo>
                  <a:pt x="30839" y="166971"/>
                </a:lnTo>
                <a:lnTo>
                  <a:pt x="0" y="169297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SMARTInkAnnotation133"/>
          <p:cNvSpPr/>
          <p:nvPr/>
        </p:nvSpPr>
        <p:spPr>
          <a:xfrm>
            <a:off x="8242101" y="2893218"/>
            <a:ext cx="107157" cy="35720"/>
          </a:xfrm>
          <a:custGeom>
            <a:avLst/>
            <a:gdLst/>
            <a:ahLst/>
            <a:cxnLst/>
            <a:rect l="0" t="0" r="0" b="0"/>
            <a:pathLst>
              <a:path w="107157" h="35720">
                <a:moveTo>
                  <a:pt x="0" y="35719"/>
                </a:moveTo>
                <a:lnTo>
                  <a:pt x="7689" y="28031"/>
                </a:lnTo>
                <a:lnTo>
                  <a:pt x="11023" y="27341"/>
                </a:lnTo>
                <a:lnTo>
                  <a:pt x="13302" y="27157"/>
                </a:lnTo>
                <a:lnTo>
                  <a:pt x="15813" y="26042"/>
                </a:lnTo>
                <a:lnTo>
                  <a:pt x="18480" y="24307"/>
                </a:lnTo>
                <a:lnTo>
                  <a:pt x="21250" y="22158"/>
                </a:lnTo>
                <a:lnTo>
                  <a:pt x="24088" y="20725"/>
                </a:lnTo>
                <a:lnTo>
                  <a:pt x="26974" y="19770"/>
                </a:lnTo>
                <a:lnTo>
                  <a:pt x="29889" y="19133"/>
                </a:lnTo>
                <a:lnTo>
                  <a:pt x="32824" y="17717"/>
                </a:lnTo>
                <a:lnTo>
                  <a:pt x="35774" y="15780"/>
                </a:lnTo>
                <a:lnTo>
                  <a:pt x="38732" y="13497"/>
                </a:lnTo>
                <a:lnTo>
                  <a:pt x="42688" y="11975"/>
                </a:lnTo>
                <a:lnTo>
                  <a:pt x="47311" y="10960"/>
                </a:lnTo>
                <a:lnTo>
                  <a:pt x="52376" y="10283"/>
                </a:lnTo>
                <a:lnTo>
                  <a:pt x="57738" y="8840"/>
                </a:lnTo>
                <a:lnTo>
                  <a:pt x="63297" y="6886"/>
                </a:lnTo>
                <a:lnTo>
                  <a:pt x="68987" y="4590"/>
                </a:lnTo>
                <a:lnTo>
                  <a:pt x="74765" y="3060"/>
                </a:lnTo>
                <a:lnTo>
                  <a:pt x="80601" y="2040"/>
                </a:lnTo>
                <a:lnTo>
                  <a:pt x="86476" y="1360"/>
                </a:lnTo>
                <a:lnTo>
                  <a:pt x="91385" y="907"/>
                </a:lnTo>
                <a:lnTo>
                  <a:pt x="95650" y="605"/>
                </a:lnTo>
                <a:lnTo>
                  <a:pt x="107156" y="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SMARTInkAnnotation134"/>
          <p:cNvSpPr/>
          <p:nvPr/>
        </p:nvSpPr>
        <p:spPr>
          <a:xfrm>
            <a:off x="8385109" y="2652117"/>
            <a:ext cx="106600" cy="276821"/>
          </a:xfrm>
          <a:custGeom>
            <a:avLst/>
            <a:gdLst/>
            <a:ahLst/>
            <a:cxnLst/>
            <a:rect l="0" t="0" r="0" b="0"/>
            <a:pathLst>
              <a:path w="106600" h="276821">
                <a:moveTo>
                  <a:pt x="89163" y="0"/>
                </a:moveTo>
                <a:lnTo>
                  <a:pt x="84423" y="0"/>
                </a:lnTo>
                <a:lnTo>
                  <a:pt x="83027" y="992"/>
                </a:lnTo>
                <a:lnTo>
                  <a:pt x="82095" y="2646"/>
                </a:lnTo>
                <a:lnTo>
                  <a:pt x="81475" y="4740"/>
                </a:lnTo>
                <a:lnTo>
                  <a:pt x="79076" y="7129"/>
                </a:lnTo>
                <a:lnTo>
                  <a:pt x="75493" y="9713"/>
                </a:lnTo>
                <a:lnTo>
                  <a:pt x="71121" y="12429"/>
                </a:lnTo>
                <a:lnTo>
                  <a:pt x="66220" y="16223"/>
                </a:lnTo>
                <a:lnTo>
                  <a:pt x="60970" y="20737"/>
                </a:lnTo>
                <a:lnTo>
                  <a:pt x="50836" y="30052"/>
                </a:lnTo>
                <a:lnTo>
                  <a:pt x="39553" y="40875"/>
                </a:lnTo>
                <a:lnTo>
                  <a:pt x="19069" y="61190"/>
                </a:lnTo>
                <a:lnTo>
                  <a:pt x="15645" y="65598"/>
                </a:lnTo>
                <a:lnTo>
                  <a:pt x="13362" y="69529"/>
                </a:lnTo>
                <a:lnTo>
                  <a:pt x="11841" y="73142"/>
                </a:lnTo>
                <a:lnTo>
                  <a:pt x="9834" y="75550"/>
                </a:lnTo>
                <a:lnTo>
                  <a:pt x="7503" y="77156"/>
                </a:lnTo>
                <a:lnTo>
                  <a:pt x="4957" y="78226"/>
                </a:lnTo>
                <a:lnTo>
                  <a:pt x="3261" y="79932"/>
                </a:lnTo>
                <a:lnTo>
                  <a:pt x="2130" y="82062"/>
                </a:lnTo>
                <a:lnTo>
                  <a:pt x="314" y="87868"/>
                </a:lnTo>
                <a:lnTo>
                  <a:pt x="0" y="93614"/>
                </a:lnTo>
                <a:lnTo>
                  <a:pt x="947" y="95151"/>
                </a:lnTo>
                <a:lnTo>
                  <a:pt x="2572" y="96176"/>
                </a:lnTo>
                <a:lnTo>
                  <a:pt x="4647" y="96860"/>
                </a:lnTo>
                <a:lnTo>
                  <a:pt x="7022" y="98307"/>
                </a:lnTo>
                <a:lnTo>
                  <a:pt x="9597" y="100265"/>
                </a:lnTo>
                <a:lnTo>
                  <a:pt x="12307" y="102562"/>
                </a:lnTo>
                <a:lnTo>
                  <a:pt x="15106" y="104093"/>
                </a:lnTo>
                <a:lnTo>
                  <a:pt x="17964" y="105114"/>
                </a:lnTo>
                <a:lnTo>
                  <a:pt x="20861" y="105795"/>
                </a:lnTo>
                <a:lnTo>
                  <a:pt x="23785" y="106249"/>
                </a:lnTo>
                <a:lnTo>
                  <a:pt x="26727" y="106551"/>
                </a:lnTo>
                <a:lnTo>
                  <a:pt x="29679" y="106753"/>
                </a:lnTo>
                <a:lnTo>
                  <a:pt x="33632" y="107879"/>
                </a:lnTo>
                <a:lnTo>
                  <a:pt x="38252" y="109623"/>
                </a:lnTo>
                <a:lnTo>
                  <a:pt x="43316" y="111777"/>
                </a:lnTo>
                <a:lnTo>
                  <a:pt x="47685" y="113213"/>
                </a:lnTo>
                <a:lnTo>
                  <a:pt x="51589" y="114171"/>
                </a:lnTo>
                <a:lnTo>
                  <a:pt x="55185" y="114809"/>
                </a:lnTo>
                <a:lnTo>
                  <a:pt x="58574" y="116227"/>
                </a:lnTo>
                <a:lnTo>
                  <a:pt x="61825" y="118164"/>
                </a:lnTo>
                <a:lnTo>
                  <a:pt x="64984" y="120448"/>
                </a:lnTo>
                <a:lnTo>
                  <a:pt x="69075" y="122963"/>
                </a:lnTo>
                <a:lnTo>
                  <a:pt x="73787" y="125631"/>
                </a:lnTo>
                <a:lnTo>
                  <a:pt x="78913" y="128402"/>
                </a:lnTo>
                <a:lnTo>
                  <a:pt x="83322" y="131242"/>
                </a:lnTo>
                <a:lnTo>
                  <a:pt x="87253" y="134127"/>
                </a:lnTo>
                <a:lnTo>
                  <a:pt x="90866" y="137043"/>
                </a:lnTo>
                <a:lnTo>
                  <a:pt x="93275" y="140972"/>
                </a:lnTo>
                <a:lnTo>
                  <a:pt x="94881" y="145575"/>
                </a:lnTo>
                <a:lnTo>
                  <a:pt x="95952" y="150628"/>
                </a:lnTo>
                <a:lnTo>
                  <a:pt x="97657" y="154989"/>
                </a:lnTo>
                <a:lnTo>
                  <a:pt x="99787" y="158888"/>
                </a:lnTo>
                <a:lnTo>
                  <a:pt x="102199" y="162480"/>
                </a:lnTo>
                <a:lnTo>
                  <a:pt x="103807" y="166859"/>
                </a:lnTo>
                <a:lnTo>
                  <a:pt x="104878" y="171763"/>
                </a:lnTo>
                <a:lnTo>
                  <a:pt x="105593" y="177016"/>
                </a:lnTo>
                <a:lnTo>
                  <a:pt x="106387" y="185499"/>
                </a:lnTo>
                <a:lnTo>
                  <a:pt x="106599" y="189151"/>
                </a:lnTo>
                <a:lnTo>
                  <a:pt x="105748" y="193569"/>
                </a:lnTo>
                <a:lnTo>
                  <a:pt x="104189" y="198499"/>
                </a:lnTo>
                <a:lnTo>
                  <a:pt x="102157" y="203770"/>
                </a:lnTo>
                <a:lnTo>
                  <a:pt x="99810" y="208276"/>
                </a:lnTo>
                <a:lnTo>
                  <a:pt x="97253" y="212273"/>
                </a:lnTo>
                <a:lnTo>
                  <a:pt x="94557" y="215929"/>
                </a:lnTo>
                <a:lnTo>
                  <a:pt x="91767" y="220351"/>
                </a:lnTo>
                <a:lnTo>
                  <a:pt x="88915" y="225284"/>
                </a:lnTo>
                <a:lnTo>
                  <a:pt x="86021" y="230556"/>
                </a:lnTo>
                <a:lnTo>
                  <a:pt x="83099" y="235063"/>
                </a:lnTo>
                <a:lnTo>
                  <a:pt x="80160" y="239060"/>
                </a:lnTo>
                <a:lnTo>
                  <a:pt x="77209" y="242717"/>
                </a:lnTo>
                <a:lnTo>
                  <a:pt x="73256" y="246147"/>
                </a:lnTo>
                <a:lnTo>
                  <a:pt x="68637" y="249426"/>
                </a:lnTo>
                <a:lnTo>
                  <a:pt x="63573" y="252605"/>
                </a:lnTo>
                <a:lnTo>
                  <a:pt x="59205" y="255715"/>
                </a:lnTo>
                <a:lnTo>
                  <a:pt x="55300" y="258781"/>
                </a:lnTo>
                <a:lnTo>
                  <a:pt x="51705" y="261818"/>
                </a:lnTo>
                <a:lnTo>
                  <a:pt x="48316" y="263842"/>
                </a:lnTo>
                <a:lnTo>
                  <a:pt x="45064" y="265191"/>
                </a:lnTo>
                <a:lnTo>
                  <a:pt x="41905" y="266091"/>
                </a:lnTo>
                <a:lnTo>
                  <a:pt x="38807" y="266691"/>
                </a:lnTo>
                <a:lnTo>
                  <a:pt x="35749" y="267091"/>
                </a:lnTo>
                <a:lnTo>
                  <a:pt x="32717" y="267357"/>
                </a:lnTo>
                <a:lnTo>
                  <a:pt x="29705" y="268527"/>
                </a:lnTo>
                <a:lnTo>
                  <a:pt x="26705" y="270299"/>
                </a:lnTo>
                <a:lnTo>
                  <a:pt x="17726" y="27682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SMARTInkAnnotation135"/>
          <p:cNvSpPr/>
          <p:nvPr/>
        </p:nvSpPr>
        <p:spPr>
          <a:xfrm>
            <a:off x="8501548" y="2732484"/>
            <a:ext cx="97742" cy="114568"/>
          </a:xfrm>
          <a:custGeom>
            <a:avLst/>
            <a:gdLst/>
            <a:ahLst/>
            <a:cxnLst/>
            <a:rect l="0" t="0" r="0" b="0"/>
            <a:pathLst>
              <a:path w="97742" h="114568">
                <a:moveTo>
                  <a:pt x="26303" y="0"/>
                </a:moveTo>
                <a:lnTo>
                  <a:pt x="26303" y="4741"/>
                </a:lnTo>
                <a:lnTo>
                  <a:pt x="25311" y="8121"/>
                </a:lnTo>
                <a:lnTo>
                  <a:pt x="23657" y="12359"/>
                </a:lnTo>
                <a:lnTo>
                  <a:pt x="21562" y="17169"/>
                </a:lnTo>
                <a:lnTo>
                  <a:pt x="20166" y="22360"/>
                </a:lnTo>
                <a:lnTo>
                  <a:pt x="19234" y="27805"/>
                </a:lnTo>
                <a:lnTo>
                  <a:pt x="18614" y="33420"/>
                </a:lnTo>
                <a:lnTo>
                  <a:pt x="17208" y="39147"/>
                </a:lnTo>
                <a:lnTo>
                  <a:pt x="15279" y="44949"/>
                </a:lnTo>
                <a:lnTo>
                  <a:pt x="13000" y="50802"/>
                </a:lnTo>
                <a:lnTo>
                  <a:pt x="10489" y="56689"/>
                </a:lnTo>
                <a:lnTo>
                  <a:pt x="5053" y="68520"/>
                </a:lnTo>
                <a:lnTo>
                  <a:pt x="3207" y="73461"/>
                </a:lnTo>
                <a:lnTo>
                  <a:pt x="1975" y="77748"/>
                </a:lnTo>
                <a:lnTo>
                  <a:pt x="1155" y="81597"/>
                </a:lnTo>
                <a:lnTo>
                  <a:pt x="608" y="86148"/>
                </a:lnTo>
                <a:lnTo>
                  <a:pt x="243" y="91166"/>
                </a:lnTo>
                <a:lnTo>
                  <a:pt x="0" y="96497"/>
                </a:lnTo>
                <a:lnTo>
                  <a:pt x="829" y="100050"/>
                </a:lnTo>
                <a:lnTo>
                  <a:pt x="2377" y="102419"/>
                </a:lnTo>
                <a:lnTo>
                  <a:pt x="4398" y="103998"/>
                </a:lnTo>
                <a:lnTo>
                  <a:pt x="5746" y="106043"/>
                </a:lnTo>
                <a:lnTo>
                  <a:pt x="6646" y="108398"/>
                </a:lnTo>
                <a:lnTo>
                  <a:pt x="8088" y="114567"/>
                </a:lnTo>
                <a:lnTo>
                  <a:pt x="9199" y="114081"/>
                </a:lnTo>
                <a:lnTo>
                  <a:pt x="10931" y="112765"/>
                </a:lnTo>
                <a:lnTo>
                  <a:pt x="16100" y="108264"/>
                </a:lnTo>
                <a:lnTo>
                  <a:pt x="19453" y="105003"/>
                </a:lnTo>
                <a:lnTo>
                  <a:pt x="29690" y="94824"/>
                </a:lnTo>
                <a:lnTo>
                  <a:pt x="31538" y="90997"/>
                </a:lnTo>
                <a:lnTo>
                  <a:pt x="32770" y="86462"/>
                </a:lnTo>
                <a:lnTo>
                  <a:pt x="33590" y="81454"/>
                </a:lnTo>
                <a:lnTo>
                  <a:pt x="35130" y="77123"/>
                </a:lnTo>
                <a:lnTo>
                  <a:pt x="37148" y="73243"/>
                </a:lnTo>
                <a:lnTo>
                  <a:pt x="39486" y="69665"/>
                </a:lnTo>
                <a:lnTo>
                  <a:pt x="41045" y="65295"/>
                </a:lnTo>
                <a:lnTo>
                  <a:pt x="42083" y="60397"/>
                </a:lnTo>
                <a:lnTo>
                  <a:pt x="42776" y="55147"/>
                </a:lnTo>
                <a:lnTo>
                  <a:pt x="43238" y="50656"/>
                </a:lnTo>
                <a:lnTo>
                  <a:pt x="43546" y="46669"/>
                </a:lnTo>
                <a:lnTo>
                  <a:pt x="43752" y="43019"/>
                </a:lnTo>
                <a:lnTo>
                  <a:pt x="43980" y="36317"/>
                </a:lnTo>
                <a:lnTo>
                  <a:pt x="44126" y="23931"/>
                </a:lnTo>
                <a:lnTo>
                  <a:pt x="43146" y="20915"/>
                </a:lnTo>
                <a:lnTo>
                  <a:pt x="41501" y="17912"/>
                </a:lnTo>
                <a:lnTo>
                  <a:pt x="39412" y="14918"/>
                </a:lnTo>
                <a:lnTo>
                  <a:pt x="38018" y="11929"/>
                </a:lnTo>
                <a:lnTo>
                  <a:pt x="37089" y="8945"/>
                </a:lnTo>
                <a:lnTo>
                  <a:pt x="35340" y="523"/>
                </a:lnTo>
                <a:lnTo>
                  <a:pt x="35282" y="2879"/>
                </a:lnTo>
                <a:lnTo>
                  <a:pt x="35236" y="13316"/>
                </a:lnTo>
                <a:lnTo>
                  <a:pt x="36226" y="15823"/>
                </a:lnTo>
                <a:lnTo>
                  <a:pt x="37879" y="18486"/>
                </a:lnTo>
                <a:lnTo>
                  <a:pt x="39974" y="21254"/>
                </a:lnTo>
                <a:lnTo>
                  <a:pt x="41370" y="25083"/>
                </a:lnTo>
                <a:lnTo>
                  <a:pt x="42301" y="29621"/>
                </a:lnTo>
                <a:lnTo>
                  <a:pt x="42921" y="34630"/>
                </a:lnTo>
                <a:lnTo>
                  <a:pt x="44328" y="38961"/>
                </a:lnTo>
                <a:lnTo>
                  <a:pt x="46256" y="42841"/>
                </a:lnTo>
                <a:lnTo>
                  <a:pt x="48535" y="46421"/>
                </a:lnTo>
                <a:lnTo>
                  <a:pt x="51046" y="49799"/>
                </a:lnTo>
                <a:lnTo>
                  <a:pt x="53711" y="53043"/>
                </a:lnTo>
                <a:lnTo>
                  <a:pt x="56482" y="56198"/>
                </a:lnTo>
                <a:lnTo>
                  <a:pt x="59320" y="60285"/>
                </a:lnTo>
                <a:lnTo>
                  <a:pt x="62206" y="64995"/>
                </a:lnTo>
                <a:lnTo>
                  <a:pt x="65122" y="70119"/>
                </a:lnTo>
                <a:lnTo>
                  <a:pt x="67064" y="74527"/>
                </a:lnTo>
                <a:lnTo>
                  <a:pt x="68360" y="78458"/>
                </a:lnTo>
                <a:lnTo>
                  <a:pt x="69224" y="82071"/>
                </a:lnTo>
                <a:lnTo>
                  <a:pt x="70793" y="85472"/>
                </a:lnTo>
                <a:lnTo>
                  <a:pt x="72829" y="88731"/>
                </a:lnTo>
                <a:lnTo>
                  <a:pt x="75180" y="91896"/>
                </a:lnTo>
                <a:lnTo>
                  <a:pt x="77739" y="94999"/>
                </a:lnTo>
                <a:lnTo>
                  <a:pt x="80438" y="98059"/>
                </a:lnTo>
                <a:lnTo>
                  <a:pt x="87157" y="105359"/>
                </a:lnTo>
                <a:lnTo>
                  <a:pt x="88700" y="105958"/>
                </a:lnTo>
                <a:lnTo>
                  <a:pt x="90722" y="106357"/>
                </a:lnTo>
                <a:lnTo>
                  <a:pt x="97741" y="107156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SMARTInkAnnotation136"/>
          <p:cNvSpPr/>
          <p:nvPr/>
        </p:nvSpPr>
        <p:spPr>
          <a:xfrm>
            <a:off x="8608218" y="2687835"/>
            <a:ext cx="103097" cy="123243"/>
          </a:xfrm>
          <a:custGeom>
            <a:avLst/>
            <a:gdLst/>
            <a:ahLst/>
            <a:cxnLst/>
            <a:rect l="0" t="0" r="0" b="0"/>
            <a:pathLst>
              <a:path w="103097" h="123243">
                <a:moveTo>
                  <a:pt x="0" y="26790"/>
                </a:moveTo>
                <a:lnTo>
                  <a:pt x="0" y="40092"/>
                </a:lnTo>
                <a:lnTo>
                  <a:pt x="992" y="43595"/>
                </a:lnTo>
                <a:lnTo>
                  <a:pt x="2647" y="47915"/>
                </a:lnTo>
                <a:lnTo>
                  <a:pt x="4740" y="52780"/>
                </a:lnTo>
                <a:lnTo>
                  <a:pt x="6138" y="57015"/>
                </a:lnTo>
                <a:lnTo>
                  <a:pt x="7069" y="60830"/>
                </a:lnTo>
                <a:lnTo>
                  <a:pt x="7689" y="64366"/>
                </a:lnTo>
                <a:lnTo>
                  <a:pt x="9096" y="68708"/>
                </a:lnTo>
                <a:lnTo>
                  <a:pt x="11024" y="73586"/>
                </a:lnTo>
                <a:lnTo>
                  <a:pt x="13303" y="78824"/>
                </a:lnTo>
                <a:lnTo>
                  <a:pt x="15813" y="83307"/>
                </a:lnTo>
                <a:lnTo>
                  <a:pt x="18481" y="87288"/>
                </a:lnTo>
                <a:lnTo>
                  <a:pt x="21249" y="90934"/>
                </a:lnTo>
                <a:lnTo>
                  <a:pt x="24088" y="94357"/>
                </a:lnTo>
                <a:lnTo>
                  <a:pt x="26974" y="97632"/>
                </a:lnTo>
                <a:lnTo>
                  <a:pt x="29889" y="100807"/>
                </a:lnTo>
                <a:lnTo>
                  <a:pt x="33816" y="103916"/>
                </a:lnTo>
                <a:lnTo>
                  <a:pt x="38420" y="106981"/>
                </a:lnTo>
                <a:lnTo>
                  <a:pt x="43472" y="110016"/>
                </a:lnTo>
                <a:lnTo>
                  <a:pt x="47834" y="113032"/>
                </a:lnTo>
                <a:lnTo>
                  <a:pt x="51732" y="116034"/>
                </a:lnTo>
                <a:lnTo>
                  <a:pt x="55325" y="119028"/>
                </a:lnTo>
                <a:lnTo>
                  <a:pt x="58711" y="121024"/>
                </a:lnTo>
                <a:lnTo>
                  <a:pt x="61962" y="122355"/>
                </a:lnTo>
                <a:lnTo>
                  <a:pt x="65120" y="123242"/>
                </a:lnTo>
                <a:lnTo>
                  <a:pt x="68219" y="122841"/>
                </a:lnTo>
                <a:lnTo>
                  <a:pt x="71276" y="121582"/>
                </a:lnTo>
                <a:lnTo>
                  <a:pt x="74307" y="119750"/>
                </a:lnTo>
                <a:lnTo>
                  <a:pt x="77320" y="118529"/>
                </a:lnTo>
                <a:lnTo>
                  <a:pt x="80320" y="117715"/>
                </a:lnTo>
                <a:lnTo>
                  <a:pt x="83312" y="117172"/>
                </a:lnTo>
                <a:lnTo>
                  <a:pt x="85307" y="115818"/>
                </a:lnTo>
                <a:lnTo>
                  <a:pt x="86637" y="113923"/>
                </a:lnTo>
                <a:lnTo>
                  <a:pt x="87524" y="111668"/>
                </a:lnTo>
                <a:lnTo>
                  <a:pt x="89107" y="108179"/>
                </a:lnTo>
                <a:lnTo>
                  <a:pt x="93512" y="99012"/>
                </a:lnTo>
                <a:lnTo>
                  <a:pt x="95084" y="93790"/>
                </a:lnTo>
                <a:lnTo>
                  <a:pt x="96132" y="88324"/>
                </a:lnTo>
                <a:lnTo>
                  <a:pt x="96829" y="82695"/>
                </a:lnTo>
                <a:lnTo>
                  <a:pt x="98287" y="77951"/>
                </a:lnTo>
                <a:lnTo>
                  <a:pt x="100252" y="73796"/>
                </a:lnTo>
                <a:lnTo>
                  <a:pt x="102553" y="70033"/>
                </a:lnTo>
                <a:lnTo>
                  <a:pt x="103096" y="65541"/>
                </a:lnTo>
                <a:lnTo>
                  <a:pt x="102465" y="60561"/>
                </a:lnTo>
                <a:lnTo>
                  <a:pt x="101052" y="55257"/>
                </a:lnTo>
                <a:lnTo>
                  <a:pt x="100110" y="49737"/>
                </a:lnTo>
                <a:lnTo>
                  <a:pt x="99483" y="44072"/>
                </a:lnTo>
                <a:lnTo>
                  <a:pt x="99064" y="38311"/>
                </a:lnTo>
                <a:lnTo>
                  <a:pt x="98599" y="29265"/>
                </a:lnTo>
                <a:lnTo>
                  <a:pt x="98392" y="21936"/>
                </a:lnTo>
                <a:lnTo>
                  <a:pt x="98300" y="15372"/>
                </a:lnTo>
                <a:lnTo>
                  <a:pt x="97283" y="12233"/>
                </a:lnTo>
                <a:lnTo>
                  <a:pt x="95613" y="9147"/>
                </a:lnTo>
                <a:lnTo>
                  <a:pt x="89297" y="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SMARTInkAnnotation137"/>
          <p:cNvSpPr/>
          <p:nvPr/>
        </p:nvSpPr>
        <p:spPr>
          <a:xfrm>
            <a:off x="8751093" y="2687835"/>
            <a:ext cx="17861" cy="80369"/>
          </a:xfrm>
          <a:custGeom>
            <a:avLst/>
            <a:gdLst/>
            <a:ahLst/>
            <a:cxnLst/>
            <a:rect l="0" t="0" r="0" b="0"/>
            <a:pathLst>
              <a:path w="17861" h="80369">
                <a:moveTo>
                  <a:pt x="0" y="0"/>
                </a:moveTo>
                <a:lnTo>
                  <a:pt x="7689" y="7689"/>
                </a:lnTo>
                <a:lnTo>
                  <a:pt x="8103" y="10087"/>
                </a:lnTo>
                <a:lnTo>
                  <a:pt x="8379" y="13670"/>
                </a:lnTo>
                <a:lnTo>
                  <a:pt x="8563" y="18043"/>
                </a:lnTo>
                <a:lnTo>
                  <a:pt x="8766" y="28194"/>
                </a:lnTo>
                <a:lnTo>
                  <a:pt x="8920" y="56115"/>
                </a:lnTo>
                <a:lnTo>
                  <a:pt x="9916" y="59238"/>
                </a:lnTo>
                <a:lnTo>
                  <a:pt x="11571" y="62313"/>
                </a:lnTo>
                <a:lnTo>
                  <a:pt x="13668" y="65354"/>
                </a:lnTo>
                <a:lnTo>
                  <a:pt x="15064" y="68375"/>
                </a:lnTo>
                <a:lnTo>
                  <a:pt x="15997" y="71380"/>
                </a:lnTo>
                <a:lnTo>
                  <a:pt x="17860" y="80368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Freeform 90"/>
          <p:cNvSpPr/>
          <p:nvPr/>
        </p:nvSpPr>
        <p:spPr>
          <a:xfrm>
            <a:off x="8715375" y="2598539"/>
            <a:ext cx="2647" cy="1"/>
          </a:xfrm>
          <a:custGeom>
            <a:avLst/>
            <a:gdLst/>
            <a:ahLst/>
            <a:cxnLst/>
            <a:rect l="0" t="0" r="0" b="0"/>
            <a:pathLst>
              <a:path w="2647" h="1">
                <a:moveTo>
                  <a:pt x="0" y="0"/>
                </a:moveTo>
                <a:lnTo>
                  <a:pt x="2646" y="0"/>
                </a:lnTo>
                <a:close/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SMARTInkAnnotation139"/>
          <p:cNvSpPr/>
          <p:nvPr/>
        </p:nvSpPr>
        <p:spPr>
          <a:xfrm>
            <a:off x="8805039" y="2607646"/>
            <a:ext cx="97860" cy="133614"/>
          </a:xfrm>
          <a:custGeom>
            <a:avLst/>
            <a:gdLst/>
            <a:ahLst/>
            <a:cxnLst/>
            <a:rect l="0" t="0" r="0" b="0"/>
            <a:pathLst>
              <a:path w="97860" h="133614">
                <a:moveTo>
                  <a:pt x="8562" y="80189"/>
                </a:moveTo>
                <a:lnTo>
                  <a:pt x="8562" y="133613"/>
                </a:lnTo>
                <a:lnTo>
                  <a:pt x="8562" y="121325"/>
                </a:lnTo>
                <a:lnTo>
                  <a:pt x="7571" y="117535"/>
                </a:lnTo>
                <a:lnTo>
                  <a:pt x="5916" y="113024"/>
                </a:lnTo>
                <a:lnTo>
                  <a:pt x="3822" y="108032"/>
                </a:lnTo>
                <a:lnTo>
                  <a:pt x="2425" y="102720"/>
                </a:lnTo>
                <a:lnTo>
                  <a:pt x="1494" y="97194"/>
                </a:lnTo>
                <a:lnTo>
                  <a:pt x="873" y="91526"/>
                </a:lnTo>
                <a:lnTo>
                  <a:pt x="460" y="85763"/>
                </a:lnTo>
                <a:lnTo>
                  <a:pt x="184" y="79936"/>
                </a:lnTo>
                <a:lnTo>
                  <a:pt x="0" y="74068"/>
                </a:lnTo>
                <a:lnTo>
                  <a:pt x="870" y="68170"/>
                </a:lnTo>
                <a:lnTo>
                  <a:pt x="2442" y="62255"/>
                </a:lnTo>
                <a:lnTo>
                  <a:pt x="4482" y="56327"/>
                </a:lnTo>
                <a:lnTo>
                  <a:pt x="5842" y="49398"/>
                </a:lnTo>
                <a:lnTo>
                  <a:pt x="6748" y="41803"/>
                </a:lnTo>
                <a:lnTo>
                  <a:pt x="7756" y="27410"/>
                </a:lnTo>
                <a:lnTo>
                  <a:pt x="8204" y="17706"/>
                </a:lnTo>
                <a:lnTo>
                  <a:pt x="9316" y="13729"/>
                </a:lnTo>
                <a:lnTo>
                  <a:pt x="11049" y="10086"/>
                </a:lnTo>
                <a:lnTo>
                  <a:pt x="17115" y="423"/>
                </a:lnTo>
                <a:lnTo>
                  <a:pt x="19971" y="89"/>
                </a:lnTo>
                <a:lnTo>
                  <a:pt x="22120" y="0"/>
                </a:lnTo>
                <a:lnTo>
                  <a:pt x="24546" y="933"/>
                </a:lnTo>
                <a:lnTo>
                  <a:pt x="27156" y="2547"/>
                </a:lnTo>
                <a:lnTo>
                  <a:pt x="29889" y="4616"/>
                </a:lnTo>
                <a:lnTo>
                  <a:pt x="32701" y="6986"/>
                </a:lnTo>
                <a:lnTo>
                  <a:pt x="35569" y="9559"/>
                </a:lnTo>
                <a:lnTo>
                  <a:pt x="38473" y="12267"/>
                </a:lnTo>
                <a:lnTo>
                  <a:pt x="41401" y="16056"/>
                </a:lnTo>
                <a:lnTo>
                  <a:pt x="44346" y="20567"/>
                </a:lnTo>
                <a:lnTo>
                  <a:pt x="47302" y="25558"/>
                </a:lnTo>
                <a:lnTo>
                  <a:pt x="50263" y="29878"/>
                </a:lnTo>
                <a:lnTo>
                  <a:pt x="53230" y="33750"/>
                </a:lnTo>
                <a:lnTo>
                  <a:pt x="56200" y="37323"/>
                </a:lnTo>
                <a:lnTo>
                  <a:pt x="58181" y="41690"/>
                </a:lnTo>
                <a:lnTo>
                  <a:pt x="59501" y="46586"/>
                </a:lnTo>
                <a:lnTo>
                  <a:pt x="60380" y="51834"/>
                </a:lnTo>
                <a:lnTo>
                  <a:pt x="61959" y="56325"/>
                </a:lnTo>
                <a:lnTo>
                  <a:pt x="64004" y="60311"/>
                </a:lnTo>
                <a:lnTo>
                  <a:pt x="66359" y="63961"/>
                </a:lnTo>
                <a:lnTo>
                  <a:pt x="68921" y="68378"/>
                </a:lnTo>
                <a:lnTo>
                  <a:pt x="74415" y="78578"/>
                </a:lnTo>
                <a:lnTo>
                  <a:pt x="77269" y="83084"/>
                </a:lnTo>
                <a:lnTo>
                  <a:pt x="80163" y="87080"/>
                </a:lnTo>
                <a:lnTo>
                  <a:pt x="83086" y="90736"/>
                </a:lnTo>
                <a:lnTo>
                  <a:pt x="85034" y="94166"/>
                </a:lnTo>
                <a:lnTo>
                  <a:pt x="86332" y="97445"/>
                </a:lnTo>
                <a:lnTo>
                  <a:pt x="87198" y="100623"/>
                </a:lnTo>
                <a:lnTo>
                  <a:pt x="88766" y="103733"/>
                </a:lnTo>
                <a:lnTo>
                  <a:pt x="90806" y="106799"/>
                </a:lnTo>
                <a:lnTo>
                  <a:pt x="97859" y="115908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SMARTInkAnnotation140"/>
          <p:cNvSpPr/>
          <p:nvPr/>
        </p:nvSpPr>
        <p:spPr>
          <a:xfrm>
            <a:off x="8921246" y="2553999"/>
            <a:ext cx="141974" cy="339220"/>
          </a:xfrm>
          <a:custGeom>
            <a:avLst/>
            <a:gdLst/>
            <a:ahLst/>
            <a:cxnLst/>
            <a:rect l="0" t="0" r="0" b="0"/>
            <a:pathLst>
              <a:path w="141974" h="339220">
                <a:moveTo>
                  <a:pt x="35230" y="8821"/>
                </a:moveTo>
                <a:lnTo>
                  <a:pt x="35230" y="1133"/>
                </a:lnTo>
                <a:lnTo>
                  <a:pt x="34239" y="719"/>
                </a:lnTo>
                <a:lnTo>
                  <a:pt x="30490" y="259"/>
                </a:lnTo>
                <a:lnTo>
                  <a:pt x="28101" y="136"/>
                </a:lnTo>
                <a:lnTo>
                  <a:pt x="22802" y="0"/>
                </a:lnTo>
                <a:lnTo>
                  <a:pt x="20992" y="956"/>
                </a:lnTo>
                <a:lnTo>
                  <a:pt x="19784" y="2586"/>
                </a:lnTo>
                <a:lnTo>
                  <a:pt x="18980" y="4664"/>
                </a:lnTo>
                <a:lnTo>
                  <a:pt x="15440" y="9619"/>
                </a:lnTo>
                <a:lnTo>
                  <a:pt x="13108" y="12330"/>
                </a:lnTo>
                <a:lnTo>
                  <a:pt x="10560" y="16121"/>
                </a:lnTo>
                <a:lnTo>
                  <a:pt x="7869" y="20633"/>
                </a:lnTo>
                <a:lnTo>
                  <a:pt x="5083" y="25625"/>
                </a:lnTo>
                <a:lnTo>
                  <a:pt x="1989" y="33818"/>
                </a:lnTo>
                <a:lnTo>
                  <a:pt x="613" y="41759"/>
                </a:lnTo>
                <a:lnTo>
                  <a:pt x="0" y="51903"/>
                </a:lnTo>
                <a:lnTo>
                  <a:pt x="831" y="56394"/>
                </a:lnTo>
                <a:lnTo>
                  <a:pt x="5746" y="67455"/>
                </a:lnTo>
                <a:lnTo>
                  <a:pt x="7243" y="73906"/>
                </a:lnTo>
                <a:lnTo>
                  <a:pt x="10555" y="80081"/>
                </a:lnTo>
                <a:lnTo>
                  <a:pt x="12827" y="83117"/>
                </a:lnTo>
                <a:lnTo>
                  <a:pt x="15334" y="86133"/>
                </a:lnTo>
                <a:lnTo>
                  <a:pt x="17997" y="89135"/>
                </a:lnTo>
                <a:lnTo>
                  <a:pt x="20765" y="92129"/>
                </a:lnTo>
                <a:lnTo>
                  <a:pt x="23602" y="94126"/>
                </a:lnTo>
                <a:lnTo>
                  <a:pt x="26486" y="95457"/>
                </a:lnTo>
                <a:lnTo>
                  <a:pt x="29401" y="96343"/>
                </a:lnTo>
                <a:lnTo>
                  <a:pt x="32336" y="96935"/>
                </a:lnTo>
                <a:lnTo>
                  <a:pt x="35286" y="97329"/>
                </a:lnTo>
                <a:lnTo>
                  <a:pt x="38244" y="97592"/>
                </a:lnTo>
                <a:lnTo>
                  <a:pt x="41209" y="97767"/>
                </a:lnTo>
                <a:lnTo>
                  <a:pt x="47148" y="97962"/>
                </a:lnTo>
                <a:lnTo>
                  <a:pt x="60257" y="98104"/>
                </a:lnTo>
                <a:lnTo>
                  <a:pt x="63883" y="95466"/>
                </a:lnTo>
                <a:lnTo>
                  <a:pt x="66237" y="93373"/>
                </a:lnTo>
                <a:lnTo>
                  <a:pt x="67809" y="90986"/>
                </a:lnTo>
                <a:lnTo>
                  <a:pt x="70536" y="81867"/>
                </a:lnTo>
                <a:lnTo>
                  <a:pt x="70827" y="75995"/>
                </a:lnTo>
                <a:lnTo>
                  <a:pt x="71860" y="74439"/>
                </a:lnTo>
                <a:lnTo>
                  <a:pt x="73540" y="73403"/>
                </a:lnTo>
                <a:lnTo>
                  <a:pt x="79509" y="71450"/>
                </a:lnTo>
                <a:lnTo>
                  <a:pt x="79847" y="79028"/>
                </a:lnTo>
                <a:lnTo>
                  <a:pt x="82511" y="85003"/>
                </a:lnTo>
                <a:lnTo>
                  <a:pt x="84611" y="89375"/>
                </a:lnTo>
                <a:lnTo>
                  <a:pt x="87002" y="93281"/>
                </a:lnTo>
                <a:lnTo>
                  <a:pt x="89589" y="96878"/>
                </a:lnTo>
                <a:lnTo>
                  <a:pt x="92305" y="100268"/>
                </a:lnTo>
                <a:lnTo>
                  <a:pt x="95109" y="104512"/>
                </a:lnTo>
                <a:lnTo>
                  <a:pt x="97970" y="109326"/>
                </a:lnTo>
                <a:lnTo>
                  <a:pt x="100870" y="114520"/>
                </a:lnTo>
                <a:lnTo>
                  <a:pt x="103796" y="120959"/>
                </a:lnTo>
                <a:lnTo>
                  <a:pt x="106737" y="128228"/>
                </a:lnTo>
                <a:lnTo>
                  <a:pt x="109691" y="136050"/>
                </a:lnTo>
                <a:lnTo>
                  <a:pt x="112652" y="143250"/>
                </a:lnTo>
                <a:lnTo>
                  <a:pt x="115618" y="150034"/>
                </a:lnTo>
                <a:lnTo>
                  <a:pt x="118588" y="156541"/>
                </a:lnTo>
                <a:lnTo>
                  <a:pt x="121560" y="163856"/>
                </a:lnTo>
                <a:lnTo>
                  <a:pt x="124534" y="171709"/>
                </a:lnTo>
                <a:lnTo>
                  <a:pt x="127508" y="179921"/>
                </a:lnTo>
                <a:lnTo>
                  <a:pt x="129492" y="189364"/>
                </a:lnTo>
                <a:lnTo>
                  <a:pt x="130813" y="199628"/>
                </a:lnTo>
                <a:lnTo>
                  <a:pt x="131695" y="210440"/>
                </a:lnTo>
                <a:lnTo>
                  <a:pt x="133274" y="220624"/>
                </a:lnTo>
                <a:lnTo>
                  <a:pt x="135320" y="230390"/>
                </a:lnTo>
                <a:lnTo>
                  <a:pt x="137675" y="239878"/>
                </a:lnTo>
                <a:lnTo>
                  <a:pt x="139246" y="250171"/>
                </a:lnTo>
                <a:lnTo>
                  <a:pt x="140293" y="261002"/>
                </a:lnTo>
                <a:lnTo>
                  <a:pt x="140991" y="272192"/>
                </a:lnTo>
                <a:lnTo>
                  <a:pt x="141767" y="292562"/>
                </a:lnTo>
                <a:lnTo>
                  <a:pt x="141973" y="302161"/>
                </a:lnTo>
                <a:lnTo>
                  <a:pt x="141120" y="310545"/>
                </a:lnTo>
                <a:lnTo>
                  <a:pt x="139558" y="318119"/>
                </a:lnTo>
                <a:lnTo>
                  <a:pt x="133457" y="339219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SMARTInkAnnotation141"/>
          <p:cNvSpPr/>
          <p:nvPr/>
        </p:nvSpPr>
        <p:spPr>
          <a:xfrm>
            <a:off x="5313164" y="3804046"/>
            <a:ext cx="2098477" cy="142854"/>
          </a:xfrm>
          <a:custGeom>
            <a:avLst/>
            <a:gdLst/>
            <a:ahLst/>
            <a:cxnLst/>
            <a:rect l="0" t="0" r="0" b="0"/>
            <a:pathLst>
              <a:path w="2098477" h="142854">
                <a:moveTo>
                  <a:pt x="2098476" y="80368"/>
                </a:moveTo>
                <a:lnTo>
                  <a:pt x="2093736" y="80368"/>
                </a:lnTo>
                <a:lnTo>
                  <a:pt x="2091347" y="79376"/>
                </a:lnTo>
                <a:lnTo>
                  <a:pt x="2086047" y="75627"/>
                </a:lnTo>
                <a:lnTo>
                  <a:pt x="2083245" y="74231"/>
                </a:lnTo>
                <a:lnTo>
                  <a:pt x="2077486" y="72679"/>
                </a:lnTo>
                <a:lnTo>
                  <a:pt x="2012109" y="71448"/>
                </a:lnTo>
                <a:lnTo>
                  <a:pt x="1958577" y="71438"/>
                </a:lnTo>
                <a:lnTo>
                  <a:pt x="1946671" y="68793"/>
                </a:lnTo>
                <a:lnTo>
                  <a:pt x="1934765" y="65301"/>
                </a:lnTo>
                <a:lnTo>
                  <a:pt x="1915914" y="62343"/>
                </a:lnTo>
                <a:lnTo>
                  <a:pt x="1900260" y="58136"/>
                </a:lnTo>
                <a:lnTo>
                  <a:pt x="1879452" y="54929"/>
                </a:lnTo>
                <a:lnTo>
                  <a:pt x="1866856" y="51533"/>
                </a:lnTo>
                <a:lnTo>
                  <a:pt x="1854644" y="47708"/>
                </a:lnTo>
                <a:lnTo>
                  <a:pt x="1835619" y="44563"/>
                </a:lnTo>
                <a:lnTo>
                  <a:pt x="1819924" y="40311"/>
                </a:lnTo>
                <a:lnTo>
                  <a:pt x="1812564" y="37788"/>
                </a:lnTo>
                <a:lnTo>
                  <a:pt x="1805673" y="35114"/>
                </a:lnTo>
                <a:lnTo>
                  <a:pt x="1799094" y="32339"/>
                </a:lnTo>
                <a:lnTo>
                  <a:pt x="1775614" y="28434"/>
                </a:lnTo>
                <a:lnTo>
                  <a:pt x="1758529" y="24875"/>
                </a:lnTo>
                <a:lnTo>
                  <a:pt x="1742006" y="20978"/>
                </a:lnTo>
                <a:lnTo>
                  <a:pt x="1695789" y="17141"/>
                </a:lnTo>
                <a:lnTo>
                  <a:pt x="1678403" y="13241"/>
                </a:lnTo>
                <a:lnTo>
                  <a:pt x="1625169" y="9309"/>
                </a:lnTo>
                <a:lnTo>
                  <a:pt x="1607328" y="6453"/>
                </a:lnTo>
                <a:lnTo>
                  <a:pt x="1589478" y="2868"/>
                </a:lnTo>
                <a:lnTo>
                  <a:pt x="1526976" y="168"/>
                </a:lnTo>
                <a:lnTo>
                  <a:pt x="1260328" y="0"/>
                </a:lnTo>
                <a:lnTo>
                  <a:pt x="1241778" y="2646"/>
                </a:lnTo>
                <a:lnTo>
                  <a:pt x="1214601" y="7069"/>
                </a:lnTo>
                <a:lnTo>
                  <a:pt x="1187696" y="11024"/>
                </a:lnTo>
                <a:lnTo>
                  <a:pt x="1169811" y="14822"/>
                </a:lnTo>
                <a:lnTo>
                  <a:pt x="1142014" y="17952"/>
                </a:lnTo>
                <a:lnTo>
                  <a:pt x="1120403" y="22200"/>
                </a:lnTo>
                <a:lnTo>
                  <a:pt x="1081320" y="26875"/>
                </a:lnTo>
                <a:lnTo>
                  <a:pt x="1063001" y="31127"/>
                </a:lnTo>
                <a:lnTo>
                  <a:pt x="1031212" y="39099"/>
                </a:lnTo>
                <a:lnTo>
                  <a:pt x="1020849" y="41941"/>
                </a:lnTo>
                <a:lnTo>
                  <a:pt x="1001399" y="47745"/>
                </a:lnTo>
                <a:lnTo>
                  <a:pt x="973713" y="51850"/>
                </a:lnTo>
                <a:lnTo>
                  <a:pt x="952998" y="55456"/>
                </a:lnTo>
                <a:lnTo>
                  <a:pt x="941918" y="57807"/>
                </a:lnTo>
                <a:lnTo>
                  <a:pt x="931554" y="60366"/>
                </a:lnTo>
                <a:lnTo>
                  <a:pt x="921670" y="63065"/>
                </a:lnTo>
                <a:lnTo>
                  <a:pt x="902748" y="68709"/>
                </a:lnTo>
                <a:lnTo>
                  <a:pt x="857361" y="83377"/>
                </a:lnTo>
                <a:lnTo>
                  <a:pt x="803682" y="101206"/>
                </a:lnTo>
                <a:lnTo>
                  <a:pt x="776885" y="105394"/>
                </a:lnTo>
                <a:lnTo>
                  <a:pt x="759025" y="109019"/>
                </a:lnTo>
                <a:lnTo>
                  <a:pt x="741164" y="112946"/>
                </a:lnTo>
                <a:lnTo>
                  <a:pt x="714375" y="116148"/>
                </a:lnTo>
                <a:lnTo>
                  <a:pt x="696515" y="120413"/>
                </a:lnTo>
                <a:lnTo>
                  <a:pt x="687586" y="122939"/>
                </a:lnTo>
                <a:lnTo>
                  <a:pt x="669726" y="128393"/>
                </a:lnTo>
                <a:lnTo>
                  <a:pt x="634007" y="132849"/>
                </a:lnTo>
                <a:lnTo>
                  <a:pt x="607218" y="134613"/>
                </a:lnTo>
                <a:lnTo>
                  <a:pt x="589359" y="138542"/>
                </a:lnTo>
                <a:lnTo>
                  <a:pt x="551779" y="142305"/>
                </a:lnTo>
                <a:lnTo>
                  <a:pt x="488267" y="142853"/>
                </a:lnTo>
                <a:lnTo>
                  <a:pt x="464487" y="141877"/>
                </a:lnTo>
                <a:lnTo>
                  <a:pt x="450847" y="138132"/>
                </a:lnTo>
                <a:lnTo>
                  <a:pt x="412810" y="134497"/>
                </a:lnTo>
                <a:lnTo>
                  <a:pt x="398775" y="133198"/>
                </a:lnTo>
                <a:lnTo>
                  <a:pt x="382617" y="129315"/>
                </a:lnTo>
                <a:lnTo>
                  <a:pt x="355117" y="124873"/>
                </a:lnTo>
                <a:lnTo>
                  <a:pt x="342708" y="120653"/>
                </a:lnTo>
                <a:lnTo>
                  <a:pt x="319824" y="117439"/>
                </a:lnTo>
                <a:lnTo>
                  <a:pt x="305524" y="114042"/>
                </a:lnTo>
                <a:lnTo>
                  <a:pt x="292554" y="110217"/>
                </a:lnTo>
                <a:lnTo>
                  <a:pt x="273103" y="107071"/>
                </a:lnTo>
                <a:lnTo>
                  <a:pt x="257309" y="102819"/>
                </a:lnTo>
                <a:lnTo>
                  <a:pt x="249922" y="100296"/>
                </a:lnTo>
                <a:lnTo>
                  <a:pt x="243013" y="97622"/>
                </a:lnTo>
                <a:lnTo>
                  <a:pt x="236423" y="94847"/>
                </a:lnTo>
                <a:lnTo>
                  <a:pt x="230045" y="92005"/>
                </a:lnTo>
                <a:lnTo>
                  <a:pt x="217667" y="86201"/>
                </a:lnTo>
                <a:lnTo>
                  <a:pt x="202905" y="82960"/>
                </a:lnTo>
                <a:lnTo>
                  <a:pt x="187414" y="80528"/>
                </a:lnTo>
                <a:lnTo>
                  <a:pt x="173915" y="76140"/>
                </a:lnTo>
                <a:lnTo>
                  <a:pt x="150418" y="72831"/>
                </a:lnTo>
                <a:lnTo>
                  <a:pt x="122941" y="70721"/>
                </a:lnTo>
                <a:lnTo>
                  <a:pt x="110534" y="66820"/>
                </a:lnTo>
                <a:lnTo>
                  <a:pt x="80262" y="63360"/>
                </a:lnTo>
                <a:lnTo>
                  <a:pt x="16777" y="62531"/>
                </a:lnTo>
                <a:lnTo>
                  <a:pt x="0" y="62508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SMARTInkAnnotation142"/>
          <p:cNvSpPr/>
          <p:nvPr/>
        </p:nvSpPr>
        <p:spPr>
          <a:xfrm>
            <a:off x="7099101" y="4339937"/>
            <a:ext cx="473275" cy="44540"/>
          </a:xfrm>
          <a:custGeom>
            <a:avLst/>
            <a:gdLst/>
            <a:ahLst/>
            <a:cxnLst/>
            <a:rect l="0" t="0" r="0" b="0"/>
            <a:pathLst>
              <a:path w="473275" h="44540">
                <a:moveTo>
                  <a:pt x="473274" y="44539"/>
                </a:moveTo>
                <a:lnTo>
                  <a:pt x="473274" y="39799"/>
                </a:lnTo>
                <a:lnTo>
                  <a:pt x="471290" y="38402"/>
                </a:lnTo>
                <a:lnTo>
                  <a:pt x="467982" y="37471"/>
                </a:lnTo>
                <a:lnTo>
                  <a:pt x="456492" y="36162"/>
                </a:lnTo>
                <a:lnTo>
                  <a:pt x="444158" y="35773"/>
                </a:lnTo>
                <a:lnTo>
                  <a:pt x="438981" y="35718"/>
                </a:lnTo>
                <a:lnTo>
                  <a:pt x="433545" y="34690"/>
                </a:lnTo>
                <a:lnTo>
                  <a:pt x="427936" y="33012"/>
                </a:lnTo>
                <a:lnTo>
                  <a:pt x="422212" y="30902"/>
                </a:lnTo>
                <a:lnTo>
                  <a:pt x="416412" y="29495"/>
                </a:lnTo>
                <a:lnTo>
                  <a:pt x="410561" y="28556"/>
                </a:lnTo>
                <a:lnTo>
                  <a:pt x="398769" y="27514"/>
                </a:lnTo>
                <a:lnTo>
                  <a:pt x="386912" y="27051"/>
                </a:lnTo>
                <a:lnTo>
                  <a:pt x="369082" y="26789"/>
                </a:lnTo>
                <a:lnTo>
                  <a:pt x="362141" y="25761"/>
                </a:lnTo>
                <a:lnTo>
                  <a:pt x="354537" y="24083"/>
                </a:lnTo>
                <a:lnTo>
                  <a:pt x="346491" y="21972"/>
                </a:lnTo>
                <a:lnTo>
                  <a:pt x="339142" y="20565"/>
                </a:lnTo>
                <a:lnTo>
                  <a:pt x="332259" y="19626"/>
                </a:lnTo>
                <a:lnTo>
                  <a:pt x="319319" y="18584"/>
                </a:lnTo>
                <a:lnTo>
                  <a:pt x="306953" y="18121"/>
                </a:lnTo>
                <a:lnTo>
                  <a:pt x="288836" y="17860"/>
                </a:lnTo>
                <a:lnTo>
                  <a:pt x="253017" y="17760"/>
                </a:lnTo>
                <a:lnTo>
                  <a:pt x="247062" y="16764"/>
                </a:lnTo>
                <a:lnTo>
                  <a:pt x="241106" y="15109"/>
                </a:lnTo>
                <a:lnTo>
                  <a:pt x="235152" y="13013"/>
                </a:lnTo>
                <a:lnTo>
                  <a:pt x="229198" y="11615"/>
                </a:lnTo>
                <a:lnTo>
                  <a:pt x="223245" y="10683"/>
                </a:lnTo>
                <a:lnTo>
                  <a:pt x="211337" y="9649"/>
                </a:lnTo>
                <a:lnTo>
                  <a:pt x="199430" y="9189"/>
                </a:lnTo>
                <a:lnTo>
                  <a:pt x="176610" y="8894"/>
                </a:lnTo>
                <a:lnTo>
                  <a:pt x="114214" y="8822"/>
                </a:lnTo>
                <a:lnTo>
                  <a:pt x="106900" y="7829"/>
                </a:lnTo>
                <a:lnTo>
                  <a:pt x="100040" y="6175"/>
                </a:lnTo>
                <a:lnTo>
                  <a:pt x="93482" y="4080"/>
                </a:lnTo>
                <a:lnTo>
                  <a:pt x="87126" y="2683"/>
                </a:lnTo>
                <a:lnTo>
                  <a:pt x="80905" y="1753"/>
                </a:lnTo>
                <a:lnTo>
                  <a:pt x="68701" y="718"/>
                </a:lnTo>
                <a:lnTo>
                  <a:pt x="56661" y="258"/>
                </a:lnTo>
                <a:lnTo>
                  <a:pt x="38727" y="0"/>
                </a:lnTo>
                <a:lnTo>
                  <a:pt x="32763" y="955"/>
                </a:lnTo>
                <a:lnTo>
                  <a:pt x="26803" y="2585"/>
                </a:lnTo>
                <a:lnTo>
                  <a:pt x="20845" y="4664"/>
                </a:lnTo>
                <a:lnTo>
                  <a:pt x="15882" y="6049"/>
                </a:lnTo>
                <a:lnTo>
                  <a:pt x="11580" y="6973"/>
                </a:lnTo>
                <a:lnTo>
                  <a:pt x="0" y="882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SMARTInkAnnotation143"/>
          <p:cNvSpPr/>
          <p:nvPr/>
        </p:nvSpPr>
        <p:spPr>
          <a:xfrm>
            <a:off x="5473898" y="4286250"/>
            <a:ext cx="1107282" cy="98227"/>
          </a:xfrm>
          <a:custGeom>
            <a:avLst/>
            <a:gdLst/>
            <a:ahLst/>
            <a:cxnLst/>
            <a:rect l="0" t="0" r="0" b="0"/>
            <a:pathLst>
              <a:path w="1107282" h="98227">
                <a:moveTo>
                  <a:pt x="1107281" y="98226"/>
                </a:moveTo>
                <a:lnTo>
                  <a:pt x="1102541" y="98226"/>
                </a:lnTo>
                <a:lnTo>
                  <a:pt x="1100152" y="97234"/>
                </a:lnTo>
                <a:lnTo>
                  <a:pt x="1097568" y="95581"/>
                </a:lnTo>
                <a:lnTo>
                  <a:pt x="1094852" y="93486"/>
                </a:lnTo>
                <a:lnTo>
                  <a:pt x="1091058" y="92089"/>
                </a:lnTo>
                <a:lnTo>
                  <a:pt x="1076237" y="90124"/>
                </a:lnTo>
                <a:lnTo>
                  <a:pt x="1042842" y="89405"/>
                </a:lnTo>
                <a:lnTo>
                  <a:pt x="1003455" y="89306"/>
                </a:lnTo>
                <a:lnTo>
                  <a:pt x="991353" y="86655"/>
                </a:lnTo>
                <a:lnTo>
                  <a:pt x="985346" y="84559"/>
                </a:lnTo>
                <a:lnTo>
                  <a:pt x="967414" y="81609"/>
                </a:lnTo>
                <a:lnTo>
                  <a:pt x="937621" y="80531"/>
                </a:lnTo>
                <a:lnTo>
                  <a:pt x="931667" y="80476"/>
                </a:lnTo>
                <a:lnTo>
                  <a:pt x="919759" y="77769"/>
                </a:lnTo>
                <a:lnTo>
                  <a:pt x="913806" y="75659"/>
                </a:lnTo>
                <a:lnTo>
                  <a:pt x="895946" y="72688"/>
                </a:lnTo>
                <a:lnTo>
                  <a:pt x="872133" y="70692"/>
                </a:lnTo>
                <a:lnTo>
                  <a:pt x="866180" y="68956"/>
                </a:lnTo>
                <a:lnTo>
                  <a:pt x="860227" y="66807"/>
                </a:lnTo>
                <a:lnTo>
                  <a:pt x="830277" y="62364"/>
                </a:lnTo>
                <a:lnTo>
                  <a:pt x="823393" y="60428"/>
                </a:lnTo>
                <a:lnTo>
                  <a:pt x="816819" y="58144"/>
                </a:lnTo>
                <a:lnTo>
                  <a:pt x="804224" y="55607"/>
                </a:lnTo>
                <a:lnTo>
                  <a:pt x="779124" y="52852"/>
                </a:lnTo>
                <a:lnTo>
                  <a:pt x="772424" y="51110"/>
                </a:lnTo>
                <a:lnTo>
                  <a:pt x="764981" y="48956"/>
                </a:lnTo>
                <a:lnTo>
                  <a:pt x="749765" y="45925"/>
                </a:lnTo>
                <a:lnTo>
                  <a:pt x="744913" y="44506"/>
                </a:lnTo>
                <a:lnTo>
                  <a:pt x="739695" y="42569"/>
                </a:lnTo>
                <a:lnTo>
                  <a:pt x="734231" y="40286"/>
                </a:lnTo>
                <a:lnTo>
                  <a:pt x="722869" y="37748"/>
                </a:lnTo>
                <a:lnTo>
                  <a:pt x="693482" y="34993"/>
                </a:lnTo>
                <a:lnTo>
                  <a:pt x="687548" y="33251"/>
                </a:lnTo>
                <a:lnTo>
                  <a:pt x="681608" y="31096"/>
                </a:lnTo>
                <a:lnTo>
                  <a:pt x="668506" y="28065"/>
                </a:lnTo>
                <a:lnTo>
                  <a:pt x="636616" y="26901"/>
                </a:lnTo>
                <a:lnTo>
                  <a:pt x="619016" y="26822"/>
                </a:lnTo>
                <a:lnTo>
                  <a:pt x="614092" y="25818"/>
                </a:lnTo>
                <a:lnTo>
                  <a:pt x="609816" y="24158"/>
                </a:lnTo>
                <a:lnTo>
                  <a:pt x="605974" y="22058"/>
                </a:lnTo>
                <a:lnTo>
                  <a:pt x="596412" y="19725"/>
                </a:lnTo>
                <a:lnTo>
                  <a:pt x="565051" y="18023"/>
                </a:lnTo>
                <a:lnTo>
                  <a:pt x="511857" y="17862"/>
                </a:lnTo>
                <a:lnTo>
                  <a:pt x="466076" y="17859"/>
                </a:lnTo>
                <a:lnTo>
                  <a:pt x="461530" y="16867"/>
                </a:lnTo>
                <a:lnTo>
                  <a:pt x="457507" y="15214"/>
                </a:lnTo>
                <a:lnTo>
                  <a:pt x="453833" y="13119"/>
                </a:lnTo>
                <a:lnTo>
                  <a:pt x="444459" y="10791"/>
                </a:lnTo>
                <a:lnTo>
                  <a:pt x="412383" y="9038"/>
                </a:lnTo>
                <a:lnTo>
                  <a:pt x="395480" y="8962"/>
                </a:lnTo>
                <a:lnTo>
                  <a:pt x="390654" y="9943"/>
                </a:lnTo>
                <a:lnTo>
                  <a:pt x="386443" y="11589"/>
                </a:lnTo>
                <a:lnTo>
                  <a:pt x="382645" y="13679"/>
                </a:lnTo>
                <a:lnTo>
                  <a:pt x="373132" y="16001"/>
                </a:lnTo>
                <a:lnTo>
                  <a:pt x="341806" y="17696"/>
                </a:lnTo>
                <a:lnTo>
                  <a:pt x="290801" y="17857"/>
                </a:lnTo>
                <a:lnTo>
                  <a:pt x="154771" y="17859"/>
                </a:lnTo>
                <a:lnTo>
                  <a:pt x="140225" y="15214"/>
                </a:lnTo>
                <a:lnTo>
                  <a:pt x="132179" y="13119"/>
                </a:lnTo>
                <a:lnTo>
                  <a:pt x="111373" y="10171"/>
                </a:lnTo>
                <a:lnTo>
                  <a:pt x="85573" y="8182"/>
                </a:lnTo>
                <a:lnTo>
                  <a:pt x="77885" y="6447"/>
                </a:lnTo>
                <a:lnTo>
                  <a:pt x="69783" y="4297"/>
                </a:lnTo>
                <a:lnTo>
                  <a:pt x="48899" y="1273"/>
                </a:lnTo>
                <a:lnTo>
                  <a:pt x="18028" y="167"/>
                </a:lnTo>
                <a:lnTo>
                  <a:pt x="0" y="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SMARTInkAnnotation144"/>
          <p:cNvSpPr/>
          <p:nvPr/>
        </p:nvSpPr>
        <p:spPr>
          <a:xfrm>
            <a:off x="7860662" y="4352132"/>
            <a:ext cx="666249" cy="549979"/>
          </a:xfrm>
          <a:custGeom>
            <a:avLst/>
            <a:gdLst/>
            <a:ahLst/>
            <a:cxnLst/>
            <a:rect l="0" t="0" r="0" b="0"/>
            <a:pathLst>
              <a:path w="666249" h="549979">
                <a:moveTo>
                  <a:pt x="604681" y="460969"/>
                </a:moveTo>
                <a:lnTo>
                  <a:pt x="591379" y="447667"/>
                </a:lnTo>
                <a:lnTo>
                  <a:pt x="589860" y="445155"/>
                </a:lnTo>
                <a:lnTo>
                  <a:pt x="588171" y="439720"/>
                </a:lnTo>
                <a:lnTo>
                  <a:pt x="586730" y="437873"/>
                </a:lnTo>
                <a:lnTo>
                  <a:pt x="584776" y="436642"/>
                </a:lnTo>
                <a:lnTo>
                  <a:pt x="582482" y="435822"/>
                </a:lnTo>
                <a:lnTo>
                  <a:pt x="577287" y="432264"/>
                </a:lnTo>
                <a:lnTo>
                  <a:pt x="574512" y="429926"/>
                </a:lnTo>
                <a:lnTo>
                  <a:pt x="572662" y="427375"/>
                </a:lnTo>
                <a:lnTo>
                  <a:pt x="570607" y="421895"/>
                </a:lnTo>
                <a:lnTo>
                  <a:pt x="569066" y="420037"/>
                </a:lnTo>
                <a:lnTo>
                  <a:pt x="567046" y="418798"/>
                </a:lnTo>
                <a:lnTo>
                  <a:pt x="564709" y="417973"/>
                </a:lnTo>
                <a:lnTo>
                  <a:pt x="559465" y="414409"/>
                </a:lnTo>
                <a:lnTo>
                  <a:pt x="542585" y="398865"/>
                </a:lnTo>
                <a:lnTo>
                  <a:pt x="542210" y="390809"/>
                </a:lnTo>
                <a:lnTo>
                  <a:pt x="543190" y="390383"/>
                </a:lnTo>
                <a:lnTo>
                  <a:pt x="549865" y="389644"/>
                </a:lnTo>
                <a:lnTo>
                  <a:pt x="555477" y="384824"/>
                </a:lnTo>
                <a:lnTo>
                  <a:pt x="556996" y="382425"/>
                </a:lnTo>
                <a:lnTo>
                  <a:pt x="558683" y="377113"/>
                </a:lnTo>
                <a:lnTo>
                  <a:pt x="560125" y="375299"/>
                </a:lnTo>
                <a:lnTo>
                  <a:pt x="562078" y="374090"/>
                </a:lnTo>
                <a:lnTo>
                  <a:pt x="564373" y="373284"/>
                </a:lnTo>
                <a:lnTo>
                  <a:pt x="565903" y="371755"/>
                </a:lnTo>
                <a:lnTo>
                  <a:pt x="566923" y="369743"/>
                </a:lnTo>
                <a:lnTo>
                  <a:pt x="568056" y="364861"/>
                </a:lnTo>
                <a:lnTo>
                  <a:pt x="568559" y="359385"/>
                </a:lnTo>
                <a:lnTo>
                  <a:pt x="569686" y="356536"/>
                </a:lnTo>
                <a:lnTo>
                  <a:pt x="573584" y="350723"/>
                </a:lnTo>
                <a:lnTo>
                  <a:pt x="581356" y="341873"/>
                </a:lnTo>
                <a:lnTo>
                  <a:pt x="583178" y="337916"/>
                </a:lnTo>
                <a:lnTo>
                  <a:pt x="585742" y="323857"/>
                </a:lnTo>
                <a:lnTo>
                  <a:pt x="586609" y="307069"/>
                </a:lnTo>
                <a:lnTo>
                  <a:pt x="586809" y="267370"/>
                </a:lnTo>
                <a:lnTo>
                  <a:pt x="584171" y="255532"/>
                </a:lnTo>
                <a:lnTo>
                  <a:pt x="580683" y="243656"/>
                </a:lnTo>
                <a:lnTo>
                  <a:pt x="579133" y="231764"/>
                </a:lnTo>
                <a:lnTo>
                  <a:pt x="575798" y="219863"/>
                </a:lnTo>
                <a:lnTo>
                  <a:pt x="571008" y="206967"/>
                </a:lnTo>
                <a:lnTo>
                  <a:pt x="565572" y="191314"/>
                </a:lnTo>
                <a:lnTo>
                  <a:pt x="557203" y="177081"/>
                </a:lnTo>
                <a:lnTo>
                  <a:pt x="546869" y="163148"/>
                </a:lnTo>
                <a:lnTo>
                  <a:pt x="535661" y="147034"/>
                </a:lnTo>
                <a:lnTo>
                  <a:pt x="521420" y="129950"/>
                </a:lnTo>
                <a:lnTo>
                  <a:pt x="513455" y="121227"/>
                </a:lnTo>
                <a:lnTo>
                  <a:pt x="496668" y="103597"/>
                </a:lnTo>
                <a:lnTo>
                  <a:pt x="488023" y="94730"/>
                </a:lnTo>
                <a:lnTo>
                  <a:pt x="478293" y="85840"/>
                </a:lnTo>
                <a:lnTo>
                  <a:pt x="467836" y="76938"/>
                </a:lnTo>
                <a:lnTo>
                  <a:pt x="456896" y="68027"/>
                </a:lnTo>
                <a:lnTo>
                  <a:pt x="445634" y="60102"/>
                </a:lnTo>
                <a:lnTo>
                  <a:pt x="434158" y="52834"/>
                </a:lnTo>
                <a:lnTo>
                  <a:pt x="422538" y="46004"/>
                </a:lnTo>
                <a:lnTo>
                  <a:pt x="409831" y="39466"/>
                </a:lnTo>
                <a:lnTo>
                  <a:pt x="396399" y="33123"/>
                </a:lnTo>
                <a:lnTo>
                  <a:pt x="382483" y="26911"/>
                </a:lnTo>
                <a:lnTo>
                  <a:pt x="367252" y="20784"/>
                </a:lnTo>
                <a:lnTo>
                  <a:pt x="334454" y="8685"/>
                </a:lnTo>
                <a:lnTo>
                  <a:pt x="317374" y="4666"/>
                </a:lnTo>
                <a:lnTo>
                  <a:pt x="300033" y="1985"/>
                </a:lnTo>
                <a:lnTo>
                  <a:pt x="282520" y="199"/>
                </a:lnTo>
                <a:lnTo>
                  <a:pt x="264892" y="0"/>
                </a:lnTo>
                <a:lnTo>
                  <a:pt x="247187" y="860"/>
                </a:lnTo>
                <a:lnTo>
                  <a:pt x="229430" y="2425"/>
                </a:lnTo>
                <a:lnTo>
                  <a:pt x="211639" y="4461"/>
                </a:lnTo>
                <a:lnTo>
                  <a:pt x="175996" y="9368"/>
                </a:lnTo>
                <a:lnTo>
                  <a:pt x="159149" y="14050"/>
                </a:lnTo>
                <a:lnTo>
                  <a:pt x="142957" y="20148"/>
                </a:lnTo>
                <a:lnTo>
                  <a:pt x="127202" y="27190"/>
                </a:lnTo>
                <a:lnTo>
                  <a:pt x="111737" y="34862"/>
                </a:lnTo>
                <a:lnTo>
                  <a:pt x="96466" y="42952"/>
                </a:lnTo>
                <a:lnTo>
                  <a:pt x="81325" y="51322"/>
                </a:lnTo>
                <a:lnTo>
                  <a:pt x="68253" y="59879"/>
                </a:lnTo>
                <a:lnTo>
                  <a:pt x="56564" y="68560"/>
                </a:lnTo>
                <a:lnTo>
                  <a:pt x="45793" y="77324"/>
                </a:lnTo>
                <a:lnTo>
                  <a:pt x="36628" y="86143"/>
                </a:lnTo>
                <a:lnTo>
                  <a:pt x="28534" y="95000"/>
                </a:lnTo>
                <a:lnTo>
                  <a:pt x="21153" y="103880"/>
                </a:lnTo>
                <a:lnTo>
                  <a:pt x="15241" y="112777"/>
                </a:lnTo>
                <a:lnTo>
                  <a:pt x="10307" y="121685"/>
                </a:lnTo>
                <a:lnTo>
                  <a:pt x="6026" y="130600"/>
                </a:lnTo>
                <a:lnTo>
                  <a:pt x="3172" y="139520"/>
                </a:lnTo>
                <a:lnTo>
                  <a:pt x="1268" y="148443"/>
                </a:lnTo>
                <a:lnTo>
                  <a:pt x="0" y="157369"/>
                </a:lnTo>
                <a:lnTo>
                  <a:pt x="147" y="166295"/>
                </a:lnTo>
                <a:lnTo>
                  <a:pt x="1237" y="175223"/>
                </a:lnTo>
                <a:lnTo>
                  <a:pt x="5094" y="192088"/>
                </a:lnTo>
                <a:lnTo>
                  <a:pt x="10115" y="206198"/>
                </a:lnTo>
                <a:lnTo>
                  <a:pt x="18299" y="221730"/>
                </a:lnTo>
                <a:lnTo>
                  <a:pt x="28552" y="238555"/>
                </a:lnTo>
                <a:lnTo>
                  <a:pt x="39723" y="255954"/>
                </a:lnTo>
                <a:lnTo>
                  <a:pt x="53948" y="270963"/>
                </a:lnTo>
                <a:lnTo>
                  <a:pt x="71184" y="285241"/>
                </a:lnTo>
                <a:lnTo>
                  <a:pt x="103201" y="310014"/>
                </a:lnTo>
                <a:lnTo>
                  <a:pt x="161379" y="353924"/>
                </a:lnTo>
                <a:lnTo>
                  <a:pt x="174209" y="362817"/>
                </a:lnTo>
                <a:lnTo>
                  <a:pt x="187724" y="371723"/>
                </a:lnTo>
                <a:lnTo>
                  <a:pt x="215969" y="389554"/>
                </a:lnTo>
                <a:lnTo>
                  <a:pt x="245059" y="407401"/>
                </a:lnTo>
                <a:lnTo>
                  <a:pt x="260753" y="416327"/>
                </a:lnTo>
                <a:lnTo>
                  <a:pt x="294067" y="434183"/>
                </a:lnTo>
                <a:lnTo>
                  <a:pt x="346292" y="460970"/>
                </a:lnTo>
                <a:lnTo>
                  <a:pt x="362968" y="468907"/>
                </a:lnTo>
                <a:lnTo>
                  <a:pt x="394727" y="483018"/>
                </a:lnTo>
                <a:lnTo>
                  <a:pt x="410142" y="490551"/>
                </a:lnTo>
                <a:lnTo>
                  <a:pt x="425379" y="498550"/>
                </a:lnTo>
                <a:lnTo>
                  <a:pt x="440498" y="506859"/>
                </a:lnTo>
                <a:lnTo>
                  <a:pt x="454546" y="513391"/>
                </a:lnTo>
                <a:lnTo>
                  <a:pt x="467880" y="518737"/>
                </a:lnTo>
                <a:lnTo>
                  <a:pt x="480738" y="523293"/>
                </a:lnTo>
                <a:lnTo>
                  <a:pt x="508254" y="533648"/>
                </a:lnTo>
                <a:lnTo>
                  <a:pt x="522537" y="539187"/>
                </a:lnTo>
                <a:lnTo>
                  <a:pt x="535037" y="542880"/>
                </a:lnTo>
                <a:lnTo>
                  <a:pt x="546345" y="545342"/>
                </a:lnTo>
                <a:lnTo>
                  <a:pt x="566849" y="548078"/>
                </a:lnTo>
                <a:lnTo>
                  <a:pt x="585882" y="549293"/>
                </a:lnTo>
                <a:lnTo>
                  <a:pt x="601617" y="549834"/>
                </a:lnTo>
                <a:lnTo>
                  <a:pt x="608592" y="549978"/>
                </a:lnTo>
                <a:lnTo>
                  <a:pt x="621633" y="547492"/>
                </a:lnTo>
                <a:lnTo>
                  <a:pt x="627888" y="545440"/>
                </a:lnTo>
                <a:lnTo>
                  <a:pt x="633052" y="542088"/>
                </a:lnTo>
                <a:lnTo>
                  <a:pt x="646050" y="527889"/>
                </a:lnTo>
                <a:lnTo>
                  <a:pt x="656471" y="516838"/>
                </a:lnTo>
                <a:lnTo>
                  <a:pt x="660044" y="510121"/>
                </a:lnTo>
                <a:lnTo>
                  <a:pt x="664013" y="494721"/>
                </a:lnTo>
                <a:lnTo>
                  <a:pt x="665778" y="477954"/>
                </a:lnTo>
                <a:lnTo>
                  <a:pt x="666248" y="469316"/>
                </a:lnTo>
                <a:lnTo>
                  <a:pt x="665569" y="460580"/>
                </a:lnTo>
                <a:lnTo>
                  <a:pt x="664125" y="451780"/>
                </a:lnTo>
                <a:lnTo>
                  <a:pt x="659874" y="433073"/>
                </a:lnTo>
                <a:lnTo>
                  <a:pt x="654677" y="411529"/>
                </a:lnTo>
                <a:lnTo>
                  <a:pt x="649919" y="400228"/>
                </a:lnTo>
                <a:lnTo>
                  <a:pt x="643770" y="388725"/>
                </a:lnTo>
                <a:lnTo>
                  <a:pt x="612513" y="337006"/>
                </a:lnTo>
                <a:lnTo>
                  <a:pt x="601965" y="322765"/>
                </a:lnTo>
                <a:lnTo>
                  <a:pt x="589973" y="308310"/>
                </a:lnTo>
                <a:lnTo>
                  <a:pt x="577016" y="293712"/>
                </a:lnTo>
                <a:lnTo>
                  <a:pt x="561433" y="279019"/>
                </a:lnTo>
                <a:lnTo>
                  <a:pt x="544099" y="264262"/>
                </a:lnTo>
                <a:lnTo>
                  <a:pt x="525598" y="249464"/>
                </a:lnTo>
                <a:lnTo>
                  <a:pt x="507310" y="235630"/>
                </a:lnTo>
                <a:lnTo>
                  <a:pt x="471117" y="209675"/>
                </a:lnTo>
                <a:lnTo>
                  <a:pt x="454123" y="200175"/>
                </a:lnTo>
                <a:lnTo>
                  <a:pt x="437832" y="192848"/>
                </a:lnTo>
                <a:lnTo>
                  <a:pt x="390369" y="175219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SMARTInkAnnotation145"/>
          <p:cNvSpPr/>
          <p:nvPr/>
        </p:nvSpPr>
        <p:spPr>
          <a:xfrm>
            <a:off x="4857751" y="5688210"/>
            <a:ext cx="53578" cy="285751"/>
          </a:xfrm>
          <a:custGeom>
            <a:avLst/>
            <a:gdLst/>
            <a:ahLst/>
            <a:cxnLst/>
            <a:rect l="0" t="0" r="0" b="0"/>
            <a:pathLst>
              <a:path w="53578" h="285751">
                <a:moveTo>
                  <a:pt x="53577" y="0"/>
                </a:moveTo>
                <a:lnTo>
                  <a:pt x="48837" y="0"/>
                </a:lnTo>
                <a:lnTo>
                  <a:pt x="47440" y="993"/>
                </a:lnTo>
                <a:lnTo>
                  <a:pt x="46509" y="2646"/>
                </a:lnTo>
                <a:lnTo>
                  <a:pt x="45888" y="4741"/>
                </a:lnTo>
                <a:lnTo>
                  <a:pt x="44483" y="7129"/>
                </a:lnTo>
                <a:lnTo>
                  <a:pt x="42552" y="9714"/>
                </a:lnTo>
                <a:lnTo>
                  <a:pt x="40274" y="12429"/>
                </a:lnTo>
                <a:lnTo>
                  <a:pt x="37763" y="15232"/>
                </a:lnTo>
                <a:lnTo>
                  <a:pt x="32328" y="20991"/>
                </a:lnTo>
                <a:lnTo>
                  <a:pt x="30480" y="24908"/>
                </a:lnTo>
                <a:lnTo>
                  <a:pt x="29249" y="29504"/>
                </a:lnTo>
                <a:lnTo>
                  <a:pt x="28429" y="34553"/>
                </a:lnTo>
                <a:lnTo>
                  <a:pt x="26889" y="39902"/>
                </a:lnTo>
                <a:lnTo>
                  <a:pt x="24871" y="45453"/>
                </a:lnTo>
                <a:lnTo>
                  <a:pt x="22533" y="51138"/>
                </a:lnTo>
                <a:lnTo>
                  <a:pt x="19983" y="57905"/>
                </a:lnTo>
                <a:lnTo>
                  <a:pt x="14503" y="73361"/>
                </a:lnTo>
                <a:lnTo>
                  <a:pt x="12645" y="80657"/>
                </a:lnTo>
                <a:lnTo>
                  <a:pt x="11406" y="87506"/>
                </a:lnTo>
                <a:lnTo>
                  <a:pt x="10580" y="94057"/>
                </a:lnTo>
                <a:lnTo>
                  <a:pt x="9037" y="100408"/>
                </a:lnTo>
                <a:lnTo>
                  <a:pt x="7016" y="106626"/>
                </a:lnTo>
                <a:lnTo>
                  <a:pt x="4677" y="112756"/>
                </a:lnTo>
                <a:lnTo>
                  <a:pt x="3117" y="119819"/>
                </a:lnTo>
                <a:lnTo>
                  <a:pt x="2077" y="127505"/>
                </a:lnTo>
                <a:lnTo>
                  <a:pt x="1384" y="135605"/>
                </a:lnTo>
                <a:lnTo>
                  <a:pt x="923" y="142989"/>
                </a:lnTo>
                <a:lnTo>
                  <a:pt x="409" y="156486"/>
                </a:lnTo>
                <a:lnTo>
                  <a:pt x="120" y="175241"/>
                </a:lnTo>
                <a:lnTo>
                  <a:pt x="0" y="255873"/>
                </a:lnTo>
                <a:lnTo>
                  <a:pt x="991" y="260871"/>
                </a:lnTo>
                <a:lnTo>
                  <a:pt x="2644" y="265195"/>
                </a:lnTo>
                <a:lnTo>
                  <a:pt x="4739" y="269071"/>
                </a:lnTo>
                <a:lnTo>
                  <a:pt x="6135" y="272647"/>
                </a:lnTo>
                <a:lnTo>
                  <a:pt x="7067" y="276022"/>
                </a:lnTo>
                <a:lnTo>
                  <a:pt x="8928" y="28575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SMARTInkAnnotation146"/>
          <p:cNvSpPr/>
          <p:nvPr/>
        </p:nvSpPr>
        <p:spPr>
          <a:xfrm>
            <a:off x="4884539" y="5643562"/>
            <a:ext cx="321469" cy="321470"/>
          </a:xfrm>
          <a:custGeom>
            <a:avLst/>
            <a:gdLst/>
            <a:ahLst/>
            <a:cxnLst/>
            <a:rect l="0" t="0" r="0" b="0"/>
            <a:pathLst>
              <a:path w="321469" h="321470">
                <a:moveTo>
                  <a:pt x="0" y="0"/>
                </a:moveTo>
                <a:lnTo>
                  <a:pt x="0" y="7689"/>
                </a:lnTo>
                <a:lnTo>
                  <a:pt x="7129" y="15814"/>
                </a:lnTo>
                <a:lnTo>
                  <a:pt x="20990" y="29888"/>
                </a:lnTo>
                <a:lnTo>
                  <a:pt x="34552" y="43473"/>
                </a:lnTo>
                <a:lnTo>
                  <a:pt x="39901" y="47833"/>
                </a:lnTo>
                <a:lnTo>
                  <a:pt x="45453" y="51733"/>
                </a:lnTo>
                <a:lnTo>
                  <a:pt x="51137" y="55325"/>
                </a:lnTo>
                <a:lnTo>
                  <a:pt x="56912" y="58711"/>
                </a:lnTo>
                <a:lnTo>
                  <a:pt x="62746" y="61961"/>
                </a:lnTo>
                <a:lnTo>
                  <a:pt x="68619" y="65120"/>
                </a:lnTo>
                <a:lnTo>
                  <a:pt x="75512" y="68218"/>
                </a:lnTo>
                <a:lnTo>
                  <a:pt x="83084" y="71275"/>
                </a:lnTo>
                <a:lnTo>
                  <a:pt x="91108" y="74306"/>
                </a:lnTo>
                <a:lnTo>
                  <a:pt x="98442" y="77319"/>
                </a:lnTo>
                <a:lnTo>
                  <a:pt x="105315" y="80320"/>
                </a:lnTo>
                <a:lnTo>
                  <a:pt x="111882" y="83312"/>
                </a:lnTo>
                <a:lnTo>
                  <a:pt x="119236" y="86299"/>
                </a:lnTo>
                <a:lnTo>
                  <a:pt x="127115" y="89283"/>
                </a:lnTo>
                <a:lnTo>
                  <a:pt x="135346" y="92264"/>
                </a:lnTo>
                <a:lnTo>
                  <a:pt x="142816" y="94252"/>
                </a:lnTo>
                <a:lnTo>
                  <a:pt x="149781" y="95577"/>
                </a:lnTo>
                <a:lnTo>
                  <a:pt x="156408" y="96460"/>
                </a:lnTo>
                <a:lnTo>
                  <a:pt x="163804" y="97049"/>
                </a:lnTo>
                <a:lnTo>
                  <a:pt x="171710" y="97441"/>
                </a:lnTo>
                <a:lnTo>
                  <a:pt x="187440" y="97878"/>
                </a:lnTo>
                <a:lnTo>
                  <a:pt x="224958" y="98196"/>
                </a:lnTo>
                <a:lnTo>
                  <a:pt x="243520" y="98223"/>
                </a:lnTo>
                <a:lnTo>
                  <a:pt x="252428" y="95579"/>
                </a:lnTo>
                <a:lnTo>
                  <a:pt x="257582" y="93485"/>
                </a:lnTo>
                <a:lnTo>
                  <a:pt x="261019" y="91097"/>
                </a:lnTo>
                <a:lnTo>
                  <a:pt x="263309" y="88513"/>
                </a:lnTo>
                <a:lnTo>
                  <a:pt x="264836" y="85797"/>
                </a:lnTo>
                <a:lnTo>
                  <a:pt x="266847" y="83988"/>
                </a:lnTo>
                <a:lnTo>
                  <a:pt x="269178" y="82781"/>
                </a:lnTo>
                <a:lnTo>
                  <a:pt x="271726" y="81976"/>
                </a:lnTo>
                <a:lnTo>
                  <a:pt x="273424" y="80448"/>
                </a:lnTo>
                <a:lnTo>
                  <a:pt x="274556" y="78437"/>
                </a:lnTo>
                <a:lnTo>
                  <a:pt x="275311" y="76103"/>
                </a:lnTo>
                <a:lnTo>
                  <a:pt x="278795" y="70865"/>
                </a:lnTo>
                <a:lnTo>
                  <a:pt x="285746" y="62512"/>
                </a:lnTo>
                <a:lnTo>
                  <a:pt x="285750" y="114519"/>
                </a:lnTo>
                <a:lnTo>
                  <a:pt x="286742" y="119010"/>
                </a:lnTo>
                <a:lnTo>
                  <a:pt x="290490" y="126646"/>
                </a:lnTo>
                <a:lnTo>
                  <a:pt x="292818" y="135993"/>
                </a:lnTo>
                <a:lnTo>
                  <a:pt x="293439" y="141263"/>
                </a:lnTo>
                <a:lnTo>
                  <a:pt x="294844" y="146762"/>
                </a:lnTo>
                <a:lnTo>
                  <a:pt x="296774" y="152411"/>
                </a:lnTo>
                <a:lnTo>
                  <a:pt x="299052" y="158162"/>
                </a:lnTo>
                <a:lnTo>
                  <a:pt x="300571" y="163981"/>
                </a:lnTo>
                <a:lnTo>
                  <a:pt x="301583" y="169844"/>
                </a:lnTo>
                <a:lnTo>
                  <a:pt x="302259" y="175737"/>
                </a:lnTo>
                <a:lnTo>
                  <a:pt x="303701" y="181651"/>
                </a:lnTo>
                <a:lnTo>
                  <a:pt x="305655" y="187577"/>
                </a:lnTo>
                <a:lnTo>
                  <a:pt x="307950" y="193513"/>
                </a:lnTo>
                <a:lnTo>
                  <a:pt x="310499" y="202753"/>
                </a:lnTo>
                <a:lnTo>
                  <a:pt x="311632" y="210167"/>
                </a:lnTo>
                <a:lnTo>
                  <a:pt x="312136" y="216770"/>
                </a:lnTo>
                <a:lnTo>
                  <a:pt x="312360" y="225658"/>
                </a:lnTo>
                <a:lnTo>
                  <a:pt x="312419" y="230806"/>
                </a:lnTo>
                <a:lnTo>
                  <a:pt x="313452" y="234238"/>
                </a:lnTo>
                <a:lnTo>
                  <a:pt x="315131" y="236526"/>
                </a:lnTo>
                <a:lnTo>
                  <a:pt x="317244" y="238051"/>
                </a:lnTo>
                <a:lnTo>
                  <a:pt x="318652" y="240061"/>
                </a:lnTo>
                <a:lnTo>
                  <a:pt x="321466" y="250020"/>
                </a:lnTo>
                <a:lnTo>
                  <a:pt x="321467" y="250026"/>
                </a:lnTo>
                <a:lnTo>
                  <a:pt x="321468" y="250031"/>
                </a:lnTo>
                <a:lnTo>
                  <a:pt x="270308" y="250031"/>
                </a:lnTo>
                <a:lnTo>
                  <a:pt x="264541" y="251023"/>
                </a:lnTo>
                <a:lnTo>
                  <a:pt x="258712" y="252677"/>
                </a:lnTo>
                <a:lnTo>
                  <a:pt x="252841" y="254772"/>
                </a:lnTo>
                <a:lnTo>
                  <a:pt x="246944" y="256168"/>
                </a:lnTo>
                <a:lnTo>
                  <a:pt x="241028" y="257099"/>
                </a:lnTo>
                <a:lnTo>
                  <a:pt x="235099" y="257720"/>
                </a:lnTo>
                <a:lnTo>
                  <a:pt x="228170" y="258134"/>
                </a:lnTo>
                <a:lnTo>
                  <a:pt x="212534" y="258593"/>
                </a:lnTo>
                <a:lnTo>
                  <a:pt x="176497" y="258913"/>
                </a:lnTo>
                <a:lnTo>
                  <a:pt x="147201" y="258951"/>
                </a:lnTo>
                <a:lnTo>
                  <a:pt x="139806" y="259947"/>
                </a:lnTo>
                <a:lnTo>
                  <a:pt x="131899" y="261602"/>
                </a:lnTo>
                <a:lnTo>
                  <a:pt x="123651" y="263699"/>
                </a:lnTo>
                <a:lnTo>
                  <a:pt x="116168" y="266088"/>
                </a:lnTo>
                <a:lnTo>
                  <a:pt x="109195" y="268674"/>
                </a:lnTo>
                <a:lnTo>
                  <a:pt x="102562" y="271389"/>
                </a:lnTo>
                <a:lnTo>
                  <a:pt x="96156" y="274192"/>
                </a:lnTo>
                <a:lnTo>
                  <a:pt x="83746" y="279952"/>
                </a:lnTo>
                <a:lnTo>
                  <a:pt x="77659" y="281884"/>
                </a:lnTo>
                <a:lnTo>
                  <a:pt x="71616" y="283173"/>
                </a:lnTo>
                <a:lnTo>
                  <a:pt x="65603" y="284032"/>
                </a:lnTo>
                <a:lnTo>
                  <a:pt x="56277" y="287632"/>
                </a:lnTo>
                <a:lnTo>
                  <a:pt x="48824" y="292540"/>
                </a:lnTo>
                <a:lnTo>
                  <a:pt x="39051" y="300880"/>
                </a:lnTo>
                <a:lnTo>
                  <a:pt x="32899" y="306696"/>
                </a:lnTo>
                <a:lnTo>
                  <a:pt x="30863" y="309636"/>
                </a:lnTo>
                <a:lnTo>
                  <a:pt x="27593" y="318838"/>
                </a:lnTo>
                <a:lnTo>
                  <a:pt x="26789" y="321469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SMARTInkAnnotation147"/>
          <p:cNvSpPr/>
          <p:nvPr/>
        </p:nvSpPr>
        <p:spPr>
          <a:xfrm>
            <a:off x="5393531" y="5692342"/>
            <a:ext cx="187524" cy="324825"/>
          </a:xfrm>
          <a:custGeom>
            <a:avLst/>
            <a:gdLst/>
            <a:ahLst/>
            <a:cxnLst/>
            <a:rect l="0" t="0" r="0" b="0"/>
            <a:pathLst>
              <a:path w="187524" h="324825">
                <a:moveTo>
                  <a:pt x="187523" y="40517"/>
                </a:moveTo>
                <a:lnTo>
                  <a:pt x="182783" y="40517"/>
                </a:lnTo>
                <a:lnTo>
                  <a:pt x="181386" y="39525"/>
                </a:lnTo>
                <a:lnTo>
                  <a:pt x="180455" y="37872"/>
                </a:lnTo>
                <a:lnTo>
                  <a:pt x="179421" y="33388"/>
                </a:lnTo>
                <a:lnTo>
                  <a:pt x="178962" y="28089"/>
                </a:lnTo>
                <a:lnTo>
                  <a:pt x="177847" y="25286"/>
                </a:lnTo>
                <a:lnTo>
                  <a:pt x="173962" y="19527"/>
                </a:lnTo>
                <a:lnTo>
                  <a:pt x="168929" y="13660"/>
                </a:lnTo>
                <a:lnTo>
                  <a:pt x="166197" y="10706"/>
                </a:lnTo>
                <a:lnTo>
                  <a:pt x="163384" y="8737"/>
                </a:lnTo>
                <a:lnTo>
                  <a:pt x="157613" y="6548"/>
                </a:lnTo>
                <a:lnTo>
                  <a:pt x="154684" y="4973"/>
                </a:lnTo>
                <a:lnTo>
                  <a:pt x="151740" y="2930"/>
                </a:lnTo>
                <a:lnTo>
                  <a:pt x="148785" y="577"/>
                </a:lnTo>
                <a:lnTo>
                  <a:pt x="144830" y="0"/>
                </a:lnTo>
                <a:lnTo>
                  <a:pt x="140210" y="607"/>
                </a:lnTo>
                <a:lnTo>
                  <a:pt x="135145" y="2004"/>
                </a:lnTo>
                <a:lnTo>
                  <a:pt x="130777" y="2935"/>
                </a:lnTo>
                <a:lnTo>
                  <a:pt x="126871" y="3556"/>
                </a:lnTo>
                <a:lnTo>
                  <a:pt x="123277" y="3970"/>
                </a:lnTo>
                <a:lnTo>
                  <a:pt x="118895" y="4246"/>
                </a:lnTo>
                <a:lnTo>
                  <a:pt x="108736" y="4553"/>
                </a:lnTo>
                <a:lnTo>
                  <a:pt x="103248" y="5627"/>
                </a:lnTo>
                <a:lnTo>
                  <a:pt x="97605" y="7335"/>
                </a:lnTo>
                <a:lnTo>
                  <a:pt x="91859" y="9466"/>
                </a:lnTo>
                <a:lnTo>
                  <a:pt x="87036" y="10887"/>
                </a:lnTo>
                <a:lnTo>
                  <a:pt x="82828" y="11834"/>
                </a:lnTo>
                <a:lnTo>
                  <a:pt x="79032" y="12465"/>
                </a:lnTo>
                <a:lnTo>
                  <a:pt x="75508" y="14871"/>
                </a:lnTo>
                <a:lnTo>
                  <a:pt x="72167" y="18459"/>
                </a:lnTo>
                <a:lnTo>
                  <a:pt x="68947" y="22835"/>
                </a:lnTo>
                <a:lnTo>
                  <a:pt x="65809" y="26744"/>
                </a:lnTo>
                <a:lnTo>
                  <a:pt x="62723" y="30343"/>
                </a:lnTo>
                <a:lnTo>
                  <a:pt x="59675" y="33735"/>
                </a:lnTo>
                <a:lnTo>
                  <a:pt x="57643" y="37980"/>
                </a:lnTo>
                <a:lnTo>
                  <a:pt x="55384" y="47988"/>
                </a:lnTo>
                <a:lnTo>
                  <a:pt x="51735" y="56405"/>
                </a:lnTo>
                <a:lnTo>
                  <a:pt x="49373" y="60039"/>
                </a:lnTo>
                <a:lnTo>
                  <a:pt x="46748" y="69368"/>
                </a:lnTo>
                <a:lnTo>
                  <a:pt x="46048" y="74634"/>
                </a:lnTo>
                <a:lnTo>
                  <a:pt x="46574" y="80129"/>
                </a:lnTo>
                <a:lnTo>
                  <a:pt x="47917" y="85777"/>
                </a:lnTo>
                <a:lnTo>
                  <a:pt x="49803" y="91526"/>
                </a:lnTo>
                <a:lnTo>
                  <a:pt x="52054" y="97344"/>
                </a:lnTo>
                <a:lnTo>
                  <a:pt x="54546" y="103206"/>
                </a:lnTo>
                <a:lnTo>
                  <a:pt x="57200" y="109099"/>
                </a:lnTo>
                <a:lnTo>
                  <a:pt x="59961" y="116004"/>
                </a:lnTo>
                <a:lnTo>
                  <a:pt x="65676" y="131614"/>
                </a:lnTo>
                <a:lnTo>
                  <a:pt x="69580" y="139943"/>
                </a:lnTo>
                <a:lnTo>
                  <a:pt x="74168" y="148474"/>
                </a:lnTo>
                <a:lnTo>
                  <a:pt x="79211" y="157136"/>
                </a:lnTo>
                <a:lnTo>
                  <a:pt x="90105" y="174699"/>
                </a:lnTo>
                <a:lnTo>
                  <a:pt x="119169" y="219142"/>
                </a:lnTo>
                <a:lnTo>
                  <a:pt x="131016" y="236984"/>
                </a:lnTo>
                <a:lnTo>
                  <a:pt x="135961" y="244917"/>
                </a:lnTo>
                <a:lnTo>
                  <a:pt x="140250" y="252190"/>
                </a:lnTo>
                <a:lnTo>
                  <a:pt x="144102" y="259023"/>
                </a:lnTo>
                <a:lnTo>
                  <a:pt x="151027" y="271906"/>
                </a:lnTo>
                <a:lnTo>
                  <a:pt x="154262" y="278121"/>
                </a:lnTo>
                <a:lnTo>
                  <a:pt x="156420" y="284247"/>
                </a:lnTo>
                <a:lnTo>
                  <a:pt x="157858" y="290316"/>
                </a:lnTo>
                <a:lnTo>
                  <a:pt x="158817" y="296347"/>
                </a:lnTo>
                <a:lnTo>
                  <a:pt x="159882" y="305693"/>
                </a:lnTo>
                <a:lnTo>
                  <a:pt x="160166" y="309574"/>
                </a:lnTo>
                <a:lnTo>
                  <a:pt x="159364" y="312162"/>
                </a:lnTo>
                <a:lnTo>
                  <a:pt x="157836" y="313887"/>
                </a:lnTo>
                <a:lnTo>
                  <a:pt x="153493" y="316796"/>
                </a:lnTo>
                <a:lnTo>
                  <a:pt x="148255" y="321396"/>
                </a:lnTo>
                <a:lnTo>
                  <a:pt x="145470" y="323020"/>
                </a:lnTo>
                <a:lnTo>
                  <a:pt x="139729" y="324824"/>
                </a:lnTo>
                <a:lnTo>
                  <a:pt x="135816" y="324313"/>
                </a:lnTo>
                <a:lnTo>
                  <a:pt x="131224" y="322980"/>
                </a:lnTo>
                <a:lnTo>
                  <a:pt x="126178" y="321099"/>
                </a:lnTo>
                <a:lnTo>
                  <a:pt x="120830" y="319845"/>
                </a:lnTo>
                <a:lnTo>
                  <a:pt x="115280" y="319009"/>
                </a:lnTo>
                <a:lnTo>
                  <a:pt x="109595" y="318452"/>
                </a:lnTo>
                <a:lnTo>
                  <a:pt x="103821" y="317088"/>
                </a:lnTo>
                <a:lnTo>
                  <a:pt x="97988" y="315187"/>
                </a:lnTo>
                <a:lnTo>
                  <a:pt x="92114" y="312927"/>
                </a:lnTo>
                <a:lnTo>
                  <a:pt x="86214" y="310428"/>
                </a:lnTo>
                <a:lnTo>
                  <a:pt x="74367" y="305006"/>
                </a:lnTo>
                <a:lnTo>
                  <a:pt x="50592" y="293441"/>
                </a:lnTo>
                <a:lnTo>
                  <a:pt x="20835" y="278631"/>
                </a:lnTo>
                <a:lnTo>
                  <a:pt x="15874" y="276650"/>
                </a:lnTo>
                <a:lnTo>
                  <a:pt x="11575" y="275330"/>
                </a:lnTo>
                <a:lnTo>
                  <a:pt x="7716" y="274449"/>
                </a:lnTo>
                <a:lnTo>
                  <a:pt x="5144" y="272870"/>
                </a:lnTo>
                <a:lnTo>
                  <a:pt x="3429" y="270826"/>
                </a:lnTo>
                <a:lnTo>
                  <a:pt x="0" y="263759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SMARTInkAnnotation148"/>
          <p:cNvSpPr/>
          <p:nvPr/>
        </p:nvSpPr>
        <p:spPr>
          <a:xfrm>
            <a:off x="5670351" y="5679281"/>
            <a:ext cx="35720" cy="294680"/>
          </a:xfrm>
          <a:custGeom>
            <a:avLst/>
            <a:gdLst/>
            <a:ahLst/>
            <a:cxnLst/>
            <a:rect l="0" t="0" r="0" b="0"/>
            <a:pathLst>
              <a:path w="35720" h="294680">
                <a:moveTo>
                  <a:pt x="35719" y="0"/>
                </a:moveTo>
                <a:lnTo>
                  <a:pt x="30979" y="9481"/>
                </a:lnTo>
                <a:lnTo>
                  <a:pt x="29582" y="14258"/>
                </a:lnTo>
                <a:lnTo>
                  <a:pt x="28651" y="19426"/>
                </a:lnTo>
                <a:lnTo>
                  <a:pt x="28030" y="24858"/>
                </a:lnTo>
                <a:lnTo>
                  <a:pt x="26625" y="31454"/>
                </a:lnTo>
                <a:lnTo>
                  <a:pt x="24695" y="38829"/>
                </a:lnTo>
                <a:lnTo>
                  <a:pt x="22417" y="46722"/>
                </a:lnTo>
                <a:lnTo>
                  <a:pt x="20898" y="54960"/>
                </a:lnTo>
                <a:lnTo>
                  <a:pt x="19885" y="63430"/>
                </a:lnTo>
                <a:lnTo>
                  <a:pt x="19210" y="72052"/>
                </a:lnTo>
                <a:lnTo>
                  <a:pt x="18759" y="80776"/>
                </a:lnTo>
                <a:lnTo>
                  <a:pt x="18259" y="98408"/>
                </a:lnTo>
                <a:lnTo>
                  <a:pt x="17978" y="125070"/>
                </a:lnTo>
                <a:lnTo>
                  <a:pt x="16947" y="133981"/>
                </a:lnTo>
                <a:lnTo>
                  <a:pt x="15266" y="142899"/>
                </a:lnTo>
                <a:lnTo>
                  <a:pt x="13154" y="151820"/>
                </a:lnTo>
                <a:lnTo>
                  <a:pt x="11746" y="160745"/>
                </a:lnTo>
                <a:lnTo>
                  <a:pt x="10807" y="169671"/>
                </a:lnTo>
                <a:lnTo>
                  <a:pt x="10182" y="178599"/>
                </a:lnTo>
                <a:lnTo>
                  <a:pt x="9764" y="188518"/>
                </a:lnTo>
                <a:lnTo>
                  <a:pt x="9177" y="219458"/>
                </a:lnTo>
                <a:lnTo>
                  <a:pt x="9040" y="235120"/>
                </a:lnTo>
                <a:lnTo>
                  <a:pt x="8011" y="242075"/>
                </a:lnTo>
                <a:lnTo>
                  <a:pt x="6333" y="248696"/>
                </a:lnTo>
                <a:lnTo>
                  <a:pt x="4222" y="255094"/>
                </a:lnTo>
                <a:lnTo>
                  <a:pt x="2815" y="261344"/>
                </a:lnTo>
                <a:lnTo>
                  <a:pt x="1877" y="267495"/>
                </a:lnTo>
                <a:lnTo>
                  <a:pt x="1251" y="273580"/>
                </a:lnTo>
                <a:lnTo>
                  <a:pt x="834" y="278628"/>
                </a:lnTo>
                <a:lnTo>
                  <a:pt x="556" y="282987"/>
                </a:lnTo>
                <a:lnTo>
                  <a:pt x="0" y="294679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SMARTInkAnnotation149"/>
          <p:cNvSpPr/>
          <p:nvPr/>
        </p:nvSpPr>
        <p:spPr>
          <a:xfrm>
            <a:off x="5607843" y="5840015"/>
            <a:ext cx="107158" cy="35720"/>
          </a:xfrm>
          <a:custGeom>
            <a:avLst/>
            <a:gdLst/>
            <a:ahLst/>
            <a:cxnLst/>
            <a:rect l="0" t="0" r="0" b="0"/>
            <a:pathLst>
              <a:path w="107158" h="35720">
                <a:moveTo>
                  <a:pt x="0" y="0"/>
                </a:moveTo>
                <a:lnTo>
                  <a:pt x="4741" y="0"/>
                </a:lnTo>
                <a:lnTo>
                  <a:pt x="7129" y="992"/>
                </a:lnTo>
                <a:lnTo>
                  <a:pt x="9714" y="2646"/>
                </a:lnTo>
                <a:lnTo>
                  <a:pt x="12429" y="4741"/>
                </a:lnTo>
                <a:lnTo>
                  <a:pt x="16224" y="7129"/>
                </a:lnTo>
                <a:lnTo>
                  <a:pt x="20738" y="9713"/>
                </a:lnTo>
                <a:lnTo>
                  <a:pt x="31045" y="15231"/>
                </a:lnTo>
                <a:lnTo>
                  <a:pt x="42241" y="20991"/>
                </a:lnTo>
                <a:lnTo>
                  <a:pt x="48996" y="22924"/>
                </a:lnTo>
                <a:lnTo>
                  <a:pt x="56477" y="24212"/>
                </a:lnTo>
                <a:lnTo>
                  <a:pt x="64440" y="25071"/>
                </a:lnTo>
                <a:lnTo>
                  <a:pt x="71734" y="26636"/>
                </a:lnTo>
                <a:lnTo>
                  <a:pt x="78580" y="28671"/>
                </a:lnTo>
                <a:lnTo>
                  <a:pt x="85130" y="31021"/>
                </a:lnTo>
                <a:lnTo>
                  <a:pt x="90487" y="32587"/>
                </a:lnTo>
                <a:lnTo>
                  <a:pt x="95052" y="33631"/>
                </a:lnTo>
                <a:lnTo>
                  <a:pt x="107157" y="35719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SMARTInkAnnotation150"/>
          <p:cNvSpPr/>
          <p:nvPr/>
        </p:nvSpPr>
        <p:spPr>
          <a:xfrm>
            <a:off x="5777553" y="5777507"/>
            <a:ext cx="124435" cy="203856"/>
          </a:xfrm>
          <a:custGeom>
            <a:avLst/>
            <a:gdLst/>
            <a:ahLst/>
            <a:cxnLst/>
            <a:rect l="0" t="0" r="0" b="0"/>
            <a:pathLst>
              <a:path w="124435" h="203856">
                <a:moveTo>
                  <a:pt x="44603" y="26789"/>
                </a:moveTo>
                <a:lnTo>
                  <a:pt x="44603" y="22049"/>
                </a:lnTo>
                <a:lnTo>
                  <a:pt x="43611" y="20653"/>
                </a:lnTo>
                <a:lnTo>
                  <a:pt x="41957" y="19722"/>
                </a:lnTo>
                <a:lnTo>
                  <a:pt x="39863" y="19101"/>
                </a:lnTo>
                <a:lnTo>
                  <a:pt x="38466" y="19680"/>
                </a:lnTo>
                <a:lnTo>
                  <a:pt x="37535" y="21057"/>
                </a:lnTo>
                <a:lnTo>
                  <a:pt x="36914" y="22968"/>
                </a:lnTo>
                <a:lnTo>
                  <a:pt x="33579" y="27737"/>
                </a:lnTo>
                <a:lnTo>
                  <a:pt x="31300" y="30398"/>
                </a:lnTo>
                <a:lnTo>
                  <a:pt x="28789" y="33163"/>
                </a:lnTo>
                <a:lnTo>
                  <a:pt x="23354" y="38883"/>
                </a:lnTo>
                <a:lnTo>
                  <a:pt x="14714" y="47681"/>
                </a:lnTo>
                <a:lnTo>
                  <a:pt x="11778" y="51631"/>
                </a:lnTo>
                <a:lnTo>
                  <a:pt x="8829" y="56249"/>
                </a:lnTo>
                <a:lnTo>
                  <a:pt x="5871" y="61312"/>
                </a:lnTo>
                <a:lnTo>
                  <a:pt x="3898" y="66672"/>
                </a:lnTo>
                <a:lnTo>
                  <a:pt x="2584" y="72230"/>
                </a:lnTo>
                <a:lnTo>
                  <a:pt x="1707" y="77918"/>
                </a:lnTo>
                <a:lnTo>
                  <a:pt x="1123" y="83695"/>
                </a:lnTo>
                <a:lnTo>
                  <a:pt x="733" y="89532"/>
                </a:lnTo>
                <a:lnTo>
                  <a:pt x="474" y="95407"/>
                </a:lnTo>
                <a:lnTo>
                  <a:pt x="185" y="107226"/>
                </a:lnTo>
                <a:lnTo>
                  <a:pt x="0" y="130983"/>
                </a:lnTo>
                <a:lnTo>
                  <a:pt x="977" y="137923"/>
                </a:lnTo>
                <a:lnTo>
                  <a:pt x="2620" y="145527"/>
                </a:lnTo>
                <a:lnTo>
                  <a:pt x="4708" y="153573"/>
                </a:lnTo>
                <a:lnTo>
                  <a:pt x="7093" y="159929"/>
                </a:lnTo>
                <a:lnTo>
                  <a:pt x="9674" y="165158"/>
                </a:lnTo>
                <a:lnTo>
                  <a:pt x="12387" y="169637"/>
                </a:lnTo>
                <a:lnTo>
                  <a:pt x="16180" y="174607"/>
                </a:lnTo>
                <a:lnTo>
                  <a:pt x="20694" y="179904"/>
                </a:lnTo>
                <a:lnTo>
                  <a:pt x="25687" y="185421"/>
                </a:lnTo>
                <a:lnTo>
                  <a:pt x="30008" y="189099"/>
                </a:lnTo>
                <a:lnTo>
                  <a:pt x="33880" y="191551"/>
                </a:lnTo>
                <a:lnTo>
                  <a:pt x="37455" y="193185"/>
                </a:lnTo>
                <a:lnTo>
                  <a:pt x="51966" y="200225"/>
                </a:lnTo>
                <a:lnTo>
                  <a:pt x="57449" y="201945"/>
                </a:lnTo>
                <a:lnTo>
                  <a:pt x="63088" y="203091"/>
                </a:lnTo>
                <a:lnTo>
                  <a:pt x="68833" y="203855"/>
                </a:lnTo>
                <a:lnTo>
                  <a:pt x="74647" y="203372"/>
                </a:lnTo>
                <a:lnTo>
                  <a:pt x="80507" y="202059"/>
                </a:lnTo>
                <a:lnTo>
                  <a:pt x="86399" y="200190"/>
                </a:lnTo>
                <a:lnTo>
                  <a:pt x="91318" y="196960"/>
                </a:lnTo>
                <a:lnTo>
                  <a:pt x="95590" y="192823"/>
                </a:lnTo>
                <a:lnTo>
                  <a:pt x="99430" y="188080"/>
                </a:lnTo>
                <a:lnTo>
                  <a:pt x="102983" y="182933"/>
                </a:lnTo>
                <a:lnTo>
                  <a:pt x="106343" y="177519"/>
                </a:lnTo>
                <a:lnTo>
                  <a:pt x="109575" y="171924"/>
                </a:lnTo>
                <a:lnTo>
                  <a:pt x="112723" y="165218"/>
                </a:lnTo>
                <a:lnTo>
                  <a:pt x="115812" y="157771"/>
                </a:lnTo>
                <a:lnTo>
                  <a:pt x="118865" y="149829"/>
                </a:lnTo>
                <a:lnTo>
                  <a:pt x="120900" y="142550"/>
                </a:lnTo>
                <a:lnTo>
                  <a:pt x="122256" y="135713"/>
                </a:lnTo>
                <a:lnTo>
                  <a:pt x="123162" y="129171"/>
                </a:lnTo>
                <a:lnTo>
                  <a:pt x="123764" y="121832"/>
                </a:lnTo>
                <a:lnTo>
                  <a:pt x="124165" y="113965"/>
                </a:lnTo>
                <a:lnTo>
                  <a:pt x="124434" y="105742"/>
                </a:lnTo>
                <a:lnTo>
                  <a:pt x="123621" y="97284"/>
                </a:lnTo>
                <a:lnTo>
                  <a:pt x="122086" y="88669"/>
                </a:lnTo>
                <a:lnTo>
                  <a:pt x="120071" y="79949"/>
                </a:lnTo>
                <a:lnTo>
                  <a:pt x="117735" y="71158"/>
                </a:lnTo>
                <a:lnTo>
                  <a:pt x="112494" y="53454"/>
                </a:lnTo>
                <a:lnTo>
                  <a:pt x="109707" y="46551"/>
                </a:lnTo>
                <a:lnTo>
                  <a:pt x="106857" y="40956"/>
                </a:lnTo>
                <a:lnTo>
                  <a:pt x="103965" y="36234"/>
                </a:lnTo>
                <a:lnTo>
                  <a:pt x="100052" y="31102"/>
                </a:lnTo>
                <a:lnTo>
                  <a:pt x="95460" y="25695"/>
                </a:lnTo>
                <a:lnTo>
                  <a:pt x="90414" y="20107"/>
                </a:lnTo>
                <a:lnTo>
                  <a:pt x="86058" y="16381"/>
                </a:lnTo>
                <a:lnTo>
                  <a:pt x="82161" y="13897"/>
                </a:lnTo>
                <a:lnTo>
                  <a:pt x="78572" y="12241"/>
                </a:lnTo>
                <a:lnTo>
                  <a:pt x="75186" y="10145"/>
                </a:lnTo>
                <a:lnTo>
                  <a:pt x="71937" y="7756"/>
                </a:lnTo>
                <a:lnTo>
                  <a:pt x="68779" y="5171"/>
                </a:lnTo>
                <a:lnTo>
                  <a:pt x="65681" y="3448"/>
                </a:lnTo>
                <a:lnTo>
                  <a:pt x="62624" y="2299"/>
                </a:lnTo>
                <a:lnTo>
                  <a:pt x="53532" y="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SMARTInkAnnotation151"/>
          <p:cNvSpPr/>
          <p:nvPr/>
        </p:nvSpPr>
        <p:spPr>
          <a:xfrm>
            <a:off x="5920786" y="5763895"/>
            <a:ext cx="160212" cy="413474"/>
          </a:xfrm>
          <a:custGeom>
            <a:avLst/>
            <a:gdLst/>
            <a:ahLst/>
            <a:cxnLst/>
            <a:rect l="0" t="0" r="0" b="0"/>
            <a:pathLst>
              <a:path w="160212" h="413474">
                <a:moveTo>
                  <a:pt x="53174" y="58261"/>
                </a:moveTo>
                <a:lnTo>
                  <a:pt x="53174" y="76304"/>
                </a:lnTo>
                <a:lnTo>
                  <a:pt x="50529" y="86454"/>
                </a:lnTo>
                <a:lnTo>
                  <a:pt x="47037" y="97580"/>
                </a:lnTo>
                <a:lnTo>
                  <a:pt x="45486" y="109140"/>
                </a:lnTo>
                <a:lnTo>
                  <a:pt x="45072" y="116985"/>
                </a:lnTo>
                <a:lnTo>
                  <a:pt x="44613" y="136285"/>
                </a:lnTo>
                <a:lnTo>
                  <a:pt x="43498" y="145996"/>
                </a:lnTo>
                <a:lnTo>
                  <a:pt x="41762" y="155446"/>
                </a:lnTo>
                <a:lnTo>
                  <a:pt x="39613" y="164723"/>
                </a:lnTo>
                <a:lnTo>
                  <a:pt x="38180" y="174876"/>
                </a:lnTo>
                <a:lnTo>
                  <a:pt x="37225" y="185613"/>
                </a:lnTo>
                <a:lnTo>
                  <a:pt x="36589" y="196741"/>
                </a:lnTo>
                <a:lnTo>
                  <a:pt x="35881" y="219687"/>
                </a:lnTo>
                <a:lnTo>
                  <a:pt x="35693" y="231363"/>
                </a:lnTo>
                <a:lnTo>
                  <a:pt x="34574" y="243115"/>
                </a:lnTo>
                <a:lnTo>
                  <a:pt x="32837" y="254919"/>
                </a:lnTo>
                <a:lnTo>
                  <a:pt x="30687" y="266757"/>
                </a:lnTo>
                <a:lnTo>
                  <a:pt x="29253" y="277625"/>
                </a:lnTo>
                <a:lnTo>
                  <a:pt x="28298" y="287848"/>
                </a:lnTo>
                <a:lnTo>
                  <a:pt x="27660" y="297639"/>
                </a:lnTo>
                <a:lnTo>
                  <a:pt x="26243" y="308135"/>
                </a:lnTo>
                <a:lnTo>
                  <a:pt x="24306" y="319102"/>
                </a:lnTo>
                <a:lnTo>
                  <a:pt x="22022" y="330381"/>
                </a:lnTo>
                <a:lnTo>
                  <a:pt x="20500" y="340878"/>
                </a:lnTo>
                <a:lnTo>
                  <a:pt x="19485" y="350851"/>
                </a:lnTo>
                <a:lnTo>
                  <a:pt x="18809" y="360478"/>
                </a:lnTo>
                <a:lnTo>
                  <a:pt x="17366" y="368879"/>
                </a:lnTo>
                <a:lnTo>
                  <a:pt x="15411" y="376465"/>
                </a:lnTo>
                <a:lnTo>
                  <a:pt x="11586" y="389193"/>
                </a:lnTo>
                <a:lnTo>
                  <a:pt x="9886" y="398157"/>
                </a:lnTo>
                <a:lnTo>
                  <a:pt x="6484" y="405448"/>
                </a:lnTo>
                <a:lnTo>
                  <a:pt x="957" y="413473"/>
                </a:lnTo>
                <a:lnTo>
                  <a:pt x="503" y="413139"/>
                </a:lnTo>
                <a:lnTo>
                  <a:pt x="0" y="410123"/>
                </a:lnTo>
                <a:lnTo>
                  <a:pt x="857" y="407929"/>
                </a:lnTo>
                <a:lnTo>
                  <a:pt x="4456" y="402846"/>
                </a:lnTo>
                <a:lnTo>
                  <a:pt x="6717" y="391988"/>
                </a:lnTo>
                <a:lnTo>
                  <a:pt x="7320" y="384925"/>
                </a:lnTo>
                <a:lnTo>
                  <a:pt x="8714" y="376248"/>
                </a:lnTo>
                <a:lnTo>
                  <a:pt x="10636" y="366494"/>
                </a:lnTo>
                <a:lnTo>
                  <a:pt x="15417" y="345073"/>
                </a:lnTo>
                <a:lnTo>
                  <a:pt x="20849" y="322324"/>
                </a:lnTo>
                <a:lnTo>
                  <a:pt x="22695" y="310702"/>
                </a:lnTo>
                <a:lnTo>
                  <a:pt x="23925" y="298985"/>
                </a:lnTo>
                <a:lnTo>
                  <a:pt x="24745" y="287204"/>
                </a:lnTo>
                <a:lnTo>
                  <a:pt x="26284" y="275382"/>
                </a:lnTo>
                <a:lnTo>
                  <a:pt x="28302" y="263532"/>
                </a:lnTo>
                <a:lnTo>
                  <a:pt x="38670" y="211256"/>
                </a:lnTo>
                <a:lnTo>
                  <a:pt x="42513" y="197960"/>
                </a:lnTo>
                <a:lnTo>
                  <a:pt x="47059" y="185129"/>
                </a:lnTo>
                <a:lnTo>
                  <a:pt x="52074" y="172605"/>
                </a:lnTo>
                <a:lnTo>
                  <a:pt x="56410" y="159295"/>
                </a:lnTo>
                <a:lnTo>
                  <a:pt x="60292" y="145460"/>
                </a:lnTo>
                <a:lnTo>
                  <a:pt x="63873" y="131276"/>
                </a:lnTo>
                <a:lnTo>
                  <a:pt x="67252" y="118844"/>
                </a:lnTo>
                <a:lnTo>
                  <a:pt x="73653" y="97093"/>
                </a:lnTo>
                <a:lnTo>
                  <a:pt x="82834" y="68112"/>
                </a:lnTo>
                <a:lnTo>
                  <a:pt x="85846" y="59868"/>
                </a:lnTo>
                <a:lnTo>
                  <a:pt x="88846" y="52387"/>
                </a:lnTo>
                <a:lnTo>
                  <a:pt x="91839" y="45415"/>
                </a:lnTo>
                <a:lnTo>
                  <a:pt x="97809" y="32377"/>
                </a:lnTo>
                <a:lnTo>
                  <a:pt x="100790" y="26122"/>
                </a:lnTo>
                <a:lnTo>
                  <a:pt x="103770" y="20960"/>
                </a:lnTo>
                <a:lnTo>
                  <a:pt x="106748" y="16527"/>
                </a:lnTo>
                <a:lnTo>
                  <a:pt x="109726" y="12579"/>
                </a:lnTo>
                <a:lnTo>
                  <a:pt x="112704" y="9947"/>
                </a:lnTo>
                <a:lnTo>
                  <a:pt x="115681" y="8192"/>
                </a:lnTo>
                <a:lnTo>
                  <a:pt x="118658" y="7022"/>
                </a:lnTo>
                <a:lnTo>
                  <a:pt x="121635" y="5250"/>
                </a:lnTo>
                <a:lnTo>
                  <a:pt x="124612" y="3077"/>
                </a:lnTo>
                <a:lnTo>
                  <a:pt x="127588" y="635"/>
                </a:lnTo>
                <a:lnTo>
                  <a:pt x="130565" y="0"/>
                </a:lnTo>
                <a:lnTo>
                  <a:pt x="133542" y="569"/>
                </a:lnTo>
                <a:lnTo>
                  <a:pt x="136518" y="1940"/>
                </a:lnTo>
                <a:lnTo>
                  <a:pt x="138503" y="3847"/>
                </a:lnTo>
                <a:lnTo>
                  <a:pt x="139826" y="6110"/>
                </a:lnTo>
                <a:lnTo>
                  <a:pt x="140708" y="8610"/>
                </a:lnTo>
                <a:lnTo>
                  <a:pt x="144333" y="14035"/>
                </a:lnTo>
                <a:lnTo>
                  <a:pt x="146689" y="16871"/>
                </a:lnTo>
                <a:lnTo>
                  <a:pt x="148259" y="20746"/>
                </a:lnTo>
                <a:lnTo>
                  <a:pt x="150005" y="30342"/>
                </a:lnTo>
                <a:lnTo>
                  <a:pt x="153426" y="41223"/>
                </a:lnTo>
                <a:lnTo>
                  <a:pt x="155727" y="46902"/>
                </a:lnTo>
                <a:lnTo>
                  <a:pt x="157262" y="53665"/>
                </a:lnTo>
                <a:lnTo>
                  <a:pt x="158285" y="61150"/>
                </a:lnTo>
                <a:lnTo>
                  <a:pt x="158967" y="69117"/>
                </a:lnTo>
                <a:lnTo>
                  <a:pt x="159421" y="76412"/>
                </a:lnTo>
                <a:lnTo>
                  <a:pt x="159927" y="89810"/>
                </a:lnTo>
                <a:lnTo>
                  <a:pt x="160211" y="113249"/>
                </a:lnTo>
                <a:lnTo>
                  <a:pt x="159259" y="120717"/>
                </a:lnTo>
                <a:lnTo>
                  <a:pt x="157632" y="127679"/>
                </a:lnTo>
                <a:lnTo>
                  <a:pt x="155555" y="134306"/>
                </a:lnTo>
                <a:lnTo>
                  <a:pt x="153247" y="146959"/>
                </a:lnTo>
                <a:lnTo>
                  <a:pt x="152222" y="158206"/>
                </a:lnTo>
                <a:lnTo>
                  <a:pt x="151766" y="166512"/>
                </a:lnTo>
                <a:lnTo>
                  <a:pt x="150652" y="170116"/>
                </a:lnTo>
                <a:lnTo>
                  <a:pt x="146768" y="176765"/>
                </a:lnTo>
                <a:lnTo>
                  <a:pt x="144344" y="179928"/>
                </a:lnTo>
                <a:lnTo>
                  <a:pt x="141736" y="183028"/>
                </a:lnTo>
                <a:lnTo>
                  <a:pt x="139005" y="186087"/>
                </a:lnTo>
                <a:lnTo>
                  <a:pt x="136191" y="188127"/>
                </a:lnTo>
                <a:lnTo>
                  <a:pt x="133324" y="189487"/>
                </a:lnTo>
                <a:lnTo>
                  <a:pt x="130420" y="190393"/>
                </a:lnTo>
                <a:lnTo>
                  <a:pt x="127492" y="190998"/>
                </a:lnTo>
                <a:lnTo>
                  <a:pt x="124548" y="191401"/>
                </a:lnTo>
                <a:lnTo>
                  <a:pt x="121593" y="191669"/>
                </a:lnTo>
                <a:lnTo>
                  <a:pt x="118630" y="190856"/>
                </a:lnTo>
                <a:lnTo>
                  <a:pt x="115663" y="189322"/>
                </a:lnTo>
                <a:lnTo>
                  <a:pt x="112693" y="187306"/>
                </a:lnTo>
                <a:lnTo>
                  <a:pt x="109721" y="185963"/>
                </a:lnTo>
                <a:lnTo>
                  <a:pt x="106747" y="185067"/>
                </a:lnTo>
                <a:lnTo>
                  <a:pt x="103773" y="184470"/>
                </a:lnTo>
                <a:lnTo>
                  <a:pt x="100797" y="183080"/>
                </a:lnTo>
                <a:lnTo>
                  <a:pt x="97821" y="181161"/>
                </a:lnTo>
                <a:lnTo>
                  <a:pt x="94845" y="178889"/>
                </a:lnTo>
                <a:lnTo>
                  <a:pt x="91869" y="176383"/>
                </a:lnTo>
                <a:lnTo>
                  <a:pt x="88893" y="173720"/>
                </a:lnTo>
                <a:lnTo>
                  <a:pt x="82940" y="168115"/>
                </a:lnTo>
                <a:lnTo>
                  <a:pt x="76987" y="162317"/>
                </a:lnTo>
                <a:lnTo>
                  <a:pt x="75003" y="159381"/>
                </a:lnTo>
                <a:lnTo>
                  <a:pt x="71034" y="147558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SMARTInkAnnotation152"/>
          <p:cNvSpPr/>
          <p:nvPr/>
        </p:nvSpPr>
        <p:spPr>
          <a:xfrm>
            <a:off x="6304359" y="5652492"/>
            <a:ext cx="35720" cy="303610"/>
          </a:xfrm>
          <a:custGeom>
            <a:avLst/>
            <a:gdLst/>
            <a:ahLst/>
            <a:cxnLst/>
            <a:rect l="0" t="0" r="0" b="0"/>
            <a:pathLst>
              <a:path w="35720" h="303610">
                <a:moveTo>
                  <a:pt x="35719" y="0"/>
                </a:moveTo>
                <a:lnTo>
                  <a:pt x="35719" y="17169"/>
                </a:lnTo>
                <a:lnTo>
                  <a:pt x="34727" y="23352"/>
                </a:lnTo>
                <a:lnTo>
                  <a:pt x="33073" y="30451"/>
                </a:lnTo>
                <a:lnTo>
                  <a:pt x="30979" y="38160"/>
                </a:lnTo>
                <a:lnTo>
                  <a:pt x="29582" y="46276"/>
                </a:lnTo>
                <a:lnTo>
                  <a:pt x="28651" y="54663"/>
                </a:lnTo>
                <a:lnTo>
                  <a:pt x="28030" y="63231"/>
                </a:lnTo>
                <a:lnTo>
                  <a:pt x="27616" y="72912"/>
                </a:lnTo>
                <a:lnTo>
                  <a:pt x="27157" y="94252"/>
                </a:lnTo>
                <a:lnTo>
                  <a:pt x="26042" y="105498"/>
                </a:lnTo>
                <a:lnTo>
                  <a:pt x="24307" y="116965"/>
                </a:lnTo>
                <a:lnTo>
                  <a:pt x="22157" y="128579"/>
                </a:lnTo>
                <a:lnTo>
                  <a:pt x="20725" y="140290"/>
                </a:lnTo>
                <a:lnTo>
                  <a:pt x="19770" y="152065"/>
                </a:lnTo>
                <a:lnTo>
                  <a:pt x="19133" y="163884"/>
                </a:lnTo>
                <a:lnTo>
                  <a:pt x="17716" y="174741"/>
                </a:lnTo>
                <a:lnTo>
                  <a:pt x="15780" y="184955"/>
                </a:lnTo>
                <a:lnTo>
                  <a:pt x="13496" y="194741"/>
                </a:lnTo>
                <a:lnTo>
                  <a:pt x="11974" y="205233"/>
                </a:lnTo>
                <a:lnTo>
                  <a:pt x="10959" y="216197"/>
                </a:lnTo>
                <a:lnTo>
                  <a:pt x="10283" y="227475"/>
                </a:lnTo>
                <a:lnTo>
                  <a:pt x="8839" y="237970"/>
                </a:lnTo>
                <a:lnTo>
                  <a:pt x="6885" y="247944"/>
                </a:lnTo>
                <a:lnTo>
                  <a:pt x="4590" y="257569"/>
                </a:lnTo>
                <a:lnTo>
                  <a:pt x="3060" y="265971"/>
                </a:lnTo>
                <a:lnTo>
                  <a:pt x="2040" y="273556"/>
                </a:lnTo>
                <a:lnTo>
                  <a:pt x="1360" y="280597"/>
                </a:lnTo>
                <a:lnTo>
                  <a:pt x="907" y="286283"/>
                </a:lnTo>
                <a:lnTo>
                  <a:pt x="604" y="291067"/>
                </a:lnTo>
                <a:lnTo>
                  <a:pt x="0" y="303609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SMARTInkAnnotation153"/>
          <p:cNvSpPr/>
          <p:nvPr/>
        </p:nvSpPr>
        <p:spPr>
          <a:xfrm>
            <a:off x="6349007" y="5511496"/>
            <a:ext cx="191124" cy="239223"/>
          </a:xfrm>
          <a:custGeom>
            <a:avLst/>
            <a:gdLst/>
            <a:ahLst/>
            <a:cxnLst/>
            <a:rect l="0" t="0" r="0" b="0"/>
            <a:pathLst>
              <a:path w="191124" h="239223">
                <a:moveTo>
                  <a:pt x="8930" y="60629"/>
                </a:moveTo>
                <a:lnTo>
                  <a:pt x="8930" y="40511"/>
                </a:lnTo>
                <a:lnTo>
                  <a:pt x="9922" y="36303"/>
                </a:lnTo>
                <a:lnTo>
                  <a:pt x="11576" y="31514"/>
                </a:lnTo>
                <a:lnTo>
                  <a:pt x="13670" y="26336"/>
                </a:lnTo>
                <a:lnTo>
                  <a:pt x="15067" y="21892"/>
                </a:lnTo>
                <a:lnTo>
                  <a:pt x="15998" y="17937"/>
                </a:lnTo>
                <a:lnTo>
                  <a:pt x="16619" y="14308"/>
                </a:lnTo>
                <a:lnTo>
                  <a:pt x="19017" y="10897"/>
                </a:lnTo>
                <a:lnTo>
                  <a:pt x="22600" y="7631"/>
                </a:lnTo>
                <a:lnTo>
                  <a:pt x="26973" y="4461"/>
                </a:lnTo>
                <a:lnTo>
                  <a:pt x="30881" y="2348"/>
                </a:lnTo>
                <a:lnTo>
                  <a:pt x="34478" y="939"/>
                </a:lnTo>
                <a:lnTo>
                  <a:pt x="37869" y="0"/>
                </a:lnTo>
                <a:lnTo>
                  <a:pt x="42113" y="366"/>
                </a:lnTo>
                <a:lnTo>
                  <a:pt x="46927" y="1602"/>
                </a:lnTo>
                <a:lnTo>
                  <a:pt x="52120" y="3418"/>
                </a:lnTo>
                <a:lnTo>
                  <a:pt x="57568" y="5621"/>
                </a:lnTo>
                <a:lnTo>
                  <a:pt x="63183" y="8082"/>
                </a:lnTo>
                <a:lnTo>
                  <a:pt x="68911" y="10715"/>
                </a:lnTo>
                <a:lnTo>
                  <a:pt x="74714" y="14454"/>
                </a:lnTo>
                <a:lnTo>
                  <a:pt x="80567" y="18932"/>
                </a:lnTo>
                <a:lnTo>
                  <a:pt x="86454" y="23901"/>
                </a:lnTo>
                <a:lnTo>
                  <a:pt x="92363" y="29199"/>
                </a:lnTo>
                <a:lnTo>
                  <a:pt x="104220" y="40376"/>
                </a:lnTo>
                <a:lnTo>
                  <a:pt x="126791" y="62565"/>
                </a:lnTo>
                <a:lnTo>
                  <a:pt x="134137" y="70850"/>
                </a:lnTo>
                <a:lnTo>
                  <a:pt x="141019" y="79349"/>
                </a:lnTo>
                <a:lnTo>
                  <a:pt x="147591" y="87992"/>
                </a:lnTo>
                <a:lnTo>
                  <a:pt x="160184" y="105532"/>
                </a:lnTo>
                <a:lnTo>
                  <a:pt x="166321" y="114377"/>
                </a:lnTo>
                <a:lnTo>
                  <a:pt x="171405" y="122258"/>
                </a:lnTo>
                <a:lnTo>
                  <a:pt x="175785" y="129496"/>
                </a:lnTo>
                <a:lnTo>
                  <a:pt x="179698" y="136306"/>
                </a:lnTo>
                <a:lnTo>
                  <a:pt x="186692" y="149164"/>
                </a:lnTo>
                <a:lnTo>
                  <a:pt x="189945" y="155371"/>
                </a:lnTo>
                <a:lnTo>
                  <a:pt x="191123" y="161493"/>
                </a:lnTo>
                <a:lnTo>
                  <a:pt x="190915" y="167559"/>
                </a:lnTo>
                <a:lnTo>
                  <a:pt x="189785" y="173588"/>
                </a:lnTo>
                <a:lnTo>
                  <a:pt x="188039" y="178599"/>
                </a:lnTo>
                <a:lnTo>
                  <a:pt x="185883" y="182932"/>
                </a:lnTo>
                <a:lnTo>
                  <a:pt x="180841" y="190392"/>
                </a:lnTo>
                <a:lnTo>
                  <a:pt x="175293" y="197015"/>
                </a:lnTo>
                <a:lnTo>
                  <a:pt x="171432" y="199178"/>
                </a:lnTo>
                <a:lnTo>
                  <a:pt x="166875" y="200620"/>
                </a:lnTo>
                <a:lnTo>
                  <a:pt x="161852" y="201581"/>
                </a:lnTo>
                <a:lnTo>
                  <a:pt x="156519" y="202222"/>
                </a:lnTo>
                <a:lnTo>
                  <a:pt x="150979" y="202649"/>
                </a:lnTo>
                <a:lnTo>
                  <a:pt x="145301" y="202934"/>
                </a:lnTo>
                <a:lnTo>
                  <a:pt x="138540" y="204116"/>
                </a:lnTo>
                <a:lnTo>
                  <a:pt x="131055" y="205896"/>
                </a:lnTo>
                <a:lnTo>
                  <a:pt x="123089" y="208075"/>
                </a:lnTo>
                <a:lnTo>
                  <a:pt x="115794" y="209528"/>
                </a:lnTo>
                <a:lnTo>
                  <a:pt x="108946" y="210496"/>
                </a:lnTo>
                <a:lnTo>
                  <a:pt x="102396" y="211142"/>
                </a:lnTo>
                <a:lnTo>
                  <a:pt x="95053" y="211573"/>
                </a:lnTo>
                <a:lnTo>
                  <a:pt x="78957" y="212051"/>
                </a:lnTo>
                <a:lnTo>
                  <a:pt x="45248" y="212383"/>
                </a:lnTo>
                <a:lnTo>
                  <a:pt x="39094" y="212399"/>
                </a:lnTo>
                <a:lnTo>
                  <a:pt x="34001" y="213403"/>
                </a:lnTo>
                <a:lnTo>
                  <a:pt x="29612" y="215065"/>
                </a:lnTo>
                <a:lnTo>
                  <a:pt x="25695" y="217164"/>
                </a:lnTo>
                <a:lnTo>
                  <a:pt x="22091" y="219556"/>
                </a:lnTo>
                <a:lnTo>
                  <a:pt x="18696" y="222143"/>
                </a:lnTo>
                <a:lnTo>
                  <a:pt x="15441" y="224860"/>
                </a:lnTo>
                <a:lnTo>
                  <a:pt x="12279" y="226671"/>
                </a:lnTo>
                <a:lnTo>
                  <a:pt x="9178" y="227878"/>
                </a:lnTo>
                <a:lnTo>
                  <a:pt x="6119" y="228683"/>
                </a:lnTo>
                <a:lnTo>
                  <a:pt x="4079" y="230211"/>
                </a:lnTo>
                <a:lnTo>
                  <a:pt x="2720" y="232223"/>
                </a:lnTo>
                <a:lnTo>
                  <a:pt x="0" y="239222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SMARTInkAnnotation154"/>
          <p:cNvSpPr/>
          <p:nvPr/>
        </p:nvSpPr>
        <p:spPr>
          <a:xfrm>
            <a:off x="6483143" y="5707788"/>
            <a:ext cx="124826" cy="248314"/>
          </a:xfrm>
          <a:custGeom>
            <a:avLst/>
            <a:gdLst/>
            <a:ahLst/>
            <a:cxnLst/>
            <a:rect l="0" t="0" r="0" b="0"/>
            <a:pathLst>
              <a:path w="124826" h="248314">
                <a:moveTo>
                  <a:pt x="106966" y="25071"/>
                </a:moveTo>
                <a:lnTo>
                  <a:pt x="102226" y="25071"/>
                </a:lnTo>
                <a:lnTo>
                  <a:pt x="100829" y="24079"/>
                </a:lnTo>
                <a:lnTo>
                  <a:pt x="99898" y="22426"/>
                </a:lnTo>
                <a:lnTo>
                  <a:pt x="99277" y="20331"/>
                </a:lnTo>
                <a:lnTo>
                  <a:pt x="95942" y="15358"/>
                </a:lnTo>
                <a:lnTo>
                  <a:pt x="93664" y="12643"/>
                </a:lnTo>
                <a:lnTo>
                  <a:pt x="92144" y="9840"/>
                </a:lnTo>
                <a:lnTo>
                  <a:pt x="90457" y="4081"/>
                </a:lnTo>
                <a:lnTo>
                  <a:pt x="88022" y="2148"/>
                </a:lnTo>
                <a:lnTo>
                  <a:pt x="84415" y="859"/>
                </a:lnTo>
                <a:lnTo>
                  <a:pt x="80026" y="0"/>
                </a:lnTo>
                <a:lnTo>
                  <a:pt x="76107" y="420"/>
                </a:lnTo>
                <a:lnTo>
                  <a:pt x="72503" y="1691"/>
                </a:lnTo>
                <a:lnTo>
                  <a:pt x="69108" y="3531"/>
                </a:lnTo>
                <a:lnTo>
                  <a:pt x="65852" y="4758"/>
                </a:lnTo>
                <a:lnTo>
                  <a:pt x="62690" y="5576"/>
                </a:lnTo>
                <a:lnTo>
                  <a:pt x="59590" y="6121"/>
                </a:lnTo>
                <a:lnTo>
                  <a:pt x="55537" y="8469"/>
                </a:lnTo>
                <a:lnTo>
                  <a:pt x="50853" y="12019"/>
                </a:lnTo>
                <a:lnTo>
                  <a:pt x="45745" y="16369"/>
                </a:lnTo>
                <a:lnTo>
                  <a:pt x="41347" y="21254"/>
                </a:lnTo>
                <a:lnTo>
                  <a:pt x="37424" y="26495"/>
                </a:lnTo>
                <a:lnTo>
                  <a:pt x="33815" y="31974"/>
                </a:lnTo>
                <a:lnTo>
                  <a:pt x="29425" y="36618"/>
                </a:lnTo>
                <a:lnTo>
                  <a:pt x="24514" y="40707"/>
                </a:lnTo>
                <a:lnTo>
                  <a:pt x="19256" y="44424"/>
                </a:lnTo>
                <a:lnTo>
                  <a:pt x="14758" y="49880"/>
                </a:lnTo>
                <a:lnTo>
                  <a:pt x="10768" y="56493"/>
                </a:lnTo>
                <a:lnTo>
                  <a:pt x="7115" y="63879"/>
                </a:lnTo>
                <a:lnTo>
                  <a:pt x="4680" y="71779"/>
                </a:lnTo>
                <a:lnTo>
                  <a:pt x="3057" y="80022"/>
                </a:lnTo>
                <a:lnTo>
                  <a:pt x="1975" y="88494"/>
                </a:lnTo>
                <a:lnTo>
                  <a:pt x="1253" y="96127"/>
                </a:lnTo>
                <a:lnTo>
                  <a:pt x="772" y="103199"/>
                </a:lnTo>
                <a:lnTo>
                  <a:pt x="451" y="109899"/>
                </a:lnTo>
                <a:lnTo>
                  <a:pt x="95" y="125280"/>
                </a:lnTo>
                <a:lnTo>
                  <a:pt x="0" y="133549"/>
                </a:lnTo>
                <a:lnTo>
                  <a:pt x="929" y="140054"/>
                </a:lnTo>
                <a:lnTo>
                  <a:pt x="2540" y="145383"/>
                </a:lnTo>
                <a:lnTo>
                  <a:pt x="4607" y="149927"/>
                </a:lnTo>
                <a:lnTo>
                  <a:pt x="12255" y="165804"/>
                </a:lnTo>
                <a:lnTo>
                  <a:pt x="15052" y="170487"/>
                </a:lnTo>
                <a:lnTo>
                  <a:pt x="17909" y="174601"/>
                </a:lnTo>
                <a:lnTo>
                  <a:pt x="20806" y="178336"/>
                </a:lnTo>
                <a:lnTo>
                  <a:pt x="24721" y="180826"/>
                </a:lnTo>
                <a:lnTo>
                  <a:pt x="29316" y="182485"/>
                </a:lnTo>
                <a:lnTo>
                  <a:pt x="34363" y="183592"/>
                </a:lnTo>
                <a:lnTo>
                  <a:pt x="38720" y="183338"/>
                </a:lnTo>
                <a:lnTo>
                  <a:pt x="42617" y="182175"/>
                </a:lnTo>
                <a:lnTo>
                  <a:pt x="46208" y="180409"/>
                </a:lnTo>
                <a:lnTo>
                  <a:pt x="49593" y="178239"/>
                </a:lnTo>
                <a:lnTo>
                  <a:pt x="52842" y="175800"/>
                </a:lnTo>
                <a:lnTo>
                  <a:pt x="56001" y="173182"/>
                </a:lnTo>
                <a:lnTo>
                  <a:pt x="59099" y="169452"/>
                </a:lnTo>
                <a:lnTo>
                  <a:pt x="62155" y="164982"/>
                </a:lnTo>
                <a:lnTo>
                  <a:pt x="65186" y="160016"/>
                </a:lnTo>
                <a:lnTo>
                  <a:pt x="69191" y="154722"/>
                </a:lnTo>
                <a:lnTo>
                  <a:pt x="73845" y="149208"/>
                </a:lnTo>
                <a:lnTo>
                  <a:pt x="78933" y="143548"/>
                </a:lnTo>
                <a:lnTo>
                  <a:pt x="83316" y="137790"/>
                </a:lnTo>
                <a:lnTo>
                  <a:pt x="87230" y="131967"/>
                </a:lnTo>
                <a:lnTo>
                  <a:pt x="90832" y="126101"/>
                </a:lnTo>
                <a:lnTo>
                  <a:pt x="94226" y="119213"/>
                </a:lnTo>
                <a:lnTo>
                  <a:pt x="97480" y="111645"/>
                </a:lnTo>
                <a:lnTo>
                  <a:pt x="100642" y="103623"/>
                </a:lnTo>
                <a:lnTo>
                  <a:pt x="102751" y="96291"/>
                </a:lnTo>
                <a:lnTo>
                  <a:pt x="104156" y="89418"/>
                </a:lnTo>
                <a:lnTo>
                  <a:pt x="105092" y="82852"/>
                </a:lnTo>
                <a:lnTo>
                  <a:pt x="106709" y="76490"/>
                </a:lnTo>
                <a:lnTo>
                  <a:pt x="108780" y="70265"/>
                </a:lnTo>
                <a:lnTo>
                  <a:pt x="111152" y="64130"/>
                </a:lnTo>
                <a:lnTo>
                  <a:pt x="113724" y="59048"/>
                </a:lnTo>
                <a:lnTo>
                  <a:pt x="116433" y="54668"/>
                </a:lnTo>
                <a:lnTo>
                  <a:pt x="119231" y="50755"/>
                </a:lnTo>
                <a:lnTo>
                  <a:pt x="122339" y="43762"/>
                </a:lnTo>
                <a:lnTo>
                  <a:pt x="124812" y="34051"/>
                </a:lnTo>
                <a:lnTo>
                  <a:pt x="120081" y="38756"/>
                </a:lnTo>
                <a:lnTo>
                  <a:pt x="118686" y="41139"/>
                </a:lnTo>
                <a:lnTo>
                  <a:pt x="115730" y="50227"/>
                </a:lnTo>
                <a:lnTo>
                  <a:pt x="113800" y="54740"/>
                </a:lnTo>
                <a:lnTo>
                  <a:pt x="109011" y="65047"/>
                </a:lnTo>
                <a:lnTo>
                  <a:pt x="103576" y="76241"/>
                </a:lnTo>
                <a:lnTo>
                  <a:pt x="101730" y="82997"/>
                </a:lnTo>
                <a:lnTo>
                  <a:pt x="100498" y="90477"/>
                </a:lnTo>
                <a:lnTo>
                  <a:pt x="99678" y="98440"/>
                </a:lnTo>
                <a:lnTo>
                  <a:pt x="99131" y="105734"/>
                </a:lnTo>
                <a:lnTo>
                  <a:pt x="98766" y="112581"/>
                </a:lnTo>
                <a:lnTo>
                  <a:pt x="98522" y="119130"/>
                </a:lnTo>
                <a:lnTo>
                  <a:pt x="98180" y="142568"/>
                </a:lnTo>
                <a:lnTo>
                  <a:pt x="98079" y="168364"/>
                </a:lnTo>
                <a:lnTo>
                  <a:pt x="99057" y="176162"/>
                </a:lnTo>
                <a:lnTo>
                  <a:pt x="100701" y="183345"/>
                </a:lnTo>
                <a:lnTo>
                  <a:pt x="107756" y="205582"/>
                </a:lnTo>
                <a:lnTo>
                  <a:pt x="110469" y="213873"/>
                </a:lnTo>
                <a:lnTo>
                  <a:pt x="113270" y="220392"/>
                </a:lnTo>
                <a:lnTo>
                  <a:pt x="116130" y="225730"/>
                </a:lnTo>
                <a:lnTo>
                  <a:pt x="119029" y="230282"/>
                </a:lnTo>
                <a:lnTo>
                  <a:pt x="122249" y="237984"/>
                </a:lnTo>
                <a:lnTo>
                  <a:pt x="124825" y="248313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SMARTInkAnnotation155"/>
          <p:cNvSpPr/>
          <p:nvPr/>
        </p:nvSpPr>
        <p:spPr>
          <a:xfrm>
            <a:off x="6679406" y="5732859"/>
            <a:ext cx="116076" cy="444516"/>
          </a:xfrm>
          <a:custGeom>
            <a:avLst/>
            <a:gdLst/>
            <a:ahLst/>
            <a:cxnLst/>
            <a:rect l="0" t="0" r="0" b="0"/>
            <a:pathLst>
              <a:path w="116076" h="444516">
                <a:moveTo>
                  <a:pt x="0" y="0"/>
                </a:moveTo>
                <a:lnTo>
                  <a:pt x="0" y="64722"/>
                </a:lnTo>
                <a:lnTo>
                  <a:pt x="992" y="71922"/>
                </a:lnTo>
                <a:lnTo>
                  <a:pt x="2645" y="78706"/>
                </a:lnTo>
                <a:lnTo>
                  <a:pt x="6137" y="92528"/>
                </a:lnTo>
                <a:lnTo>
                  <a:pt x="7068" y="100380"/>
                </a:lnTo>
                <a:lnTo>
                  <a:pt x="7688" y="108592"/>
                </a:lnTo>
                <a:lnTo>
                  <a:pt x="9095" y="116051"/>
                </a:lnTo>
                <a:lnTo>
                  <a:pt x="11024" y="123008"/>
                </a:lnTo>
                <a:lnTo>
                  <a:pt x="13302" y="129630"/>
                </a:lnTo>
                <a:lnTo>
                  <a:pt x="15814" y="136030"/>
                </a:lnTo>
                <a:lnTo>
                  <a:pt x="18480" y="142280"/>
                </a:lnTo>
                <a:lnTo>
                  <a:pt x="21250" y="148432"/>
                </a:lnTo>
                <a:lnTo>
                  <a:pt x="24088" y="153525"/>
                </a:lnTo>
                <a:lnTo>
                  <a:pt x="26973" y="157912"/>
                </a:lnTo>
                <a:lnTo>
                  <a:pt x="29889" y="161829"/>
                </a:lnTo>
                <a:lnTo>
                  <a:pt x="32824" y="165433"/>
                </a:lnTo>
                <a:lnTo>
                  <a:pt x="35773" y="168828"/>
                </a:lnTo>
                <a:lnTo>
                  <a:pt x="38731" y="172084"/>
                </a:lnTo>
                <a:lnTo>
                  <a:pt x="41696" y="174253"/>
                </a:lnTo>
                <a:lnTo>
                  <a:pt x="44664" y="175700"/>
                </a:lnTo>
                <a:lnTo>
                  <a:pt x="47636" y="176665"/>
                </a:lnTo>
                <a:lnTo>
                  <a:pt x="50608" y="177307"/>
                </a:lnTo>
                <a:lnTo>
                  <a:pt x="53583" y="177737"/>
                </a:lnTo>
                <a:lnTo>
                  <a:pt x="56558" y="178022"/>
                </a:lnTo>
                <a:lnTo>
                  <a:pt x="60526" y="177220"/>
                </a:lnTo>
                <a:lnTo>
                  <a:pt x="65155" y="175693"/>
                </a:lnTo>
                <a:lnTo>
                  <a:pt x="70226" y="173684"/>
                </a:lnTo>
                <a:lnTo>
                  <a:pt x="74598" y="171351"/>
                </a:lnTo>
                <a:lnTo>
                  <a:pt x="78506" y="168805"/>
                </a:lnTo>
                <a:lnTo>
                  <a:pt x="82102" y="166115"/>
                </a:lnTo>
                <a:lnTo>
                  <a:pt x="85493" y="163329"/>
                </a:lnTo>
                <a:lnTo>
                  <a:pt x="88745" y="160480"/>
                </a:lnTo>
                <a:lnTo>
                  <a:pt x="91906" y="157588"/>
                </a:lnTo>
                <a:lnTo>
                  <a:pt x="95005" y="153676"/>
                </a:lnTo>
                <a:lnTo>
                  <a:pt x="98063" y="149083"/>
                </a:lnTo>
                <a:lnTo>
                  <a:pt x="105360" y="136935"/>
                </a:lnTo>
                <a:lnTo>
                  <a:pt x="106951" y="134947"/>
                </a:lnTo>
                <a:lnTo>
                  <a:pt x="109003" y="132629"/>
                </a:lnTo>
                <a:lnTo>
                  <a:pt x="115963" y="125148"/>
                </a:lnTo>
                <a:lnTo>
                  <a:pt x="116069" y="137393"/>
                </a:lnTo>
                <a:lnTo>
                  <a:pt x="116075" y="142197"/>
                </a:lnTo>
                <a:lnTo>
                  <a:pt x="113435" y="152826"/>
                </a:lnTo>
                <a:lnTo>
                  <a:pt x="111343" y="158439"/>
                </a:lnTo>
                <a:lnTo>
                  <a:pt x="109947" y="166149"/>
                </a:lnTo>
                <a:lnTo>
                  <a:pt x="109016" y="175258"/>
                </a:lnTo>
                <a:lnTo>
                  <a:pt x="108396" y="185300"/>
                </a:lnTo>
                <a:lnTo>
                  <a:pt x="107707" y="207040"/>
                </a:lnTo>
                <a:lnTo>
                  <a:pt x="107523" y="218394"/>
                </a:lnTo>
                <a:lnTo>
                  <a:pt x="106409" y="229932"/>
                </a:lnTo>
                <a:lnTo>
                  <a:pt x="104673" y="241593"/>
                </a:lnTo>
                <a:lnTo>
                  <a:pt x="102524" y="253335"/>
                </a:lnTo>
                <a:lnTo>
                  <a:pt x="101091" y="266125"/>
                </a:lnTo>
                <a:lnTo>
                  <a:pt x="100136" y="279612"/>
                </a:lnTo>
                <a:lnTo>
                  <a:pt x="99500" y="293564"/>
                </a:lnTo>
                <a:lnTo>
                  <a:pt x="98083" y="306834"/>
                </a:lnTo>
                <a:lnTo>
                  <a:pt x="96147" y="319650"/>
                </a:lnTo>
                <a:lnTo>
                  <a:pt x="93864" y="332163"/>
                </a:lnTo>
                <a:lnTo>
                  <a:pt x="91348" y="343481"/>
                </a:lnTo>
                <a:lnTo>
                  <a:pt x="88680" y="354003"/>
                </a:lnTo>
                <a:lnTo>
                  <a:pt x="85909" y="363994"/>
                </a:lnTo>
                <a:lnTo>
                  <a:pt x="80184" y="383032"/>
                </a:lnTo>
                <a:lnTo>
                  <a:pt x="77269" y="392277"/>
                </a:lnTo>
                <a:lnTo>
                  <a:pt x="74332" y="400424"/>
                </a:lnTo>
                <a:lnTo>
                  <a:pt x="71382" y="407840"/>
                </a:lnTo>
                <a:lnTo>
                  <a:pt x="68424" y="414768"/>
                </a:lnTo>
                <a:lnTo>
                  <a:pt x="64468" y="420380"/>
                </a:lnTo>
                <a:lnTo>
                  <a:pt x="59846" y="425112"/>
                </a:lnTo>
                <a:lnTo>
                  <a:pt x="54780" y="429259"/>
                </a:lnTo>
                <a:lnTo>
                  <a:pt x="50411" y="433017"/>
                </a:lnTo>
                <a:lnTo>
                  <a:pt x="46505" y="436514"/>
                </a:lnTo>
                <a:lnTo>
                  <a:pt x="42910" y="439837"/>
                </a:lnTo>
                <a:lnTo>
                  <a:pt x="39521" y="442054"/>
                </a:lnTo>
                <a:lnTo>
                  <a:pt x="36269" y="443531"/>
                </a:lnTo>
                <a:lnTo>
                  <a:pt x="33109" y="444515"/>
                </a:lnTo>
                <a:lnTo>
                  <a:pt x="30010" y="444179"/>
                </a:lnTo>
                <a:lnTo>
                  <a:pt x="26952" y="442964"/>
                </a:lnTo>
                <a:lnTo>
                  <a:pt x="23921" y="441161"/>
                </a:lnTo>
                <a:lnTo>
                  <a:pt x="20908" y="437974"/>
                </a:lnTo>
                <a:lnTo>
                  <a:pt x="17908" y="433866"/>
                </a:lnTo>
                <a:lnTo>
                  <a:pt x="14915" y="429142"/>
                </a:lnTo>
                <a:lnTo>
                  <a:pt x="11928" y="423017"/>
                </a:lnTo>
                <a:lnTo>
                  <a:pt x="8944" y="415957"/>
                </a:lnTo>
                <a:lnTo>
                  <a:pt x="5962" y="408273"/>
                </a:lnTo>
                <a:lnTo>
                  <a:pt x="2650" y="397090"/>
                </a:lnTo>
                <a:lnTo>
                  <a:pt x="0" y="383976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SMARTInkAnnotation156"/>
          <p:cNvSpPr/>
          <p:nvPr/>
        </p:nvSpPr>
        <p:spPr>
          <a:xfrm>
            <a:off x="6813351" y="5728414"/>
            <a:ext cx="272689" cy="243328"/>
          </a:xfrm>
          <a:custGeom>
            <a:avLst/>
            <a:gdLst/>
            <a:ahLst/>
            <a:cxnLst/>
            <a:rect l="0" t="0" r="0" b="0"/>
            <a:pathLst>
              <a:path w="272689" h="243328">
                <a:moveTo>
                  <a:pt x="0" y="58023"/>
                </a:moveTo>
                <a:lnTo>
                  <a:pt x="0" y="70452"/>
                </a:lnTo>
                <a:lnTo>
                  <a:pt x="992" y="74246"/>
                </a:lnTo>
                <a:lnTo>
                  <a:pt x="2646" y="78761"/>
                </a:lnTo>
                <a:lnTo>
                  <a:pt x="4740" y="83754"/>
                </a:lnTo>
                <a:lnTo>
                  <a:pt x="6137" y="89068"/>
                </a:lnTo>
                <a:lnTo>
                  <a:pt x="7068" y="94594"/>
                </a:lnTo>
                <a:lnTo>
                  <a:pt x="7689" y="100264"/>
                </a:lnTo>
                <a:lnTo>
                  <a:pt x="8103" y="107019"/>
                </a:lnTo>
                <a:lnTo>
                  <a:pt x="8562" y="122463"/>
                </a:lnTo>
                <a:lnTo>
                  <a:pt x="9676" y="129757"/>
                </a:lnTo>
                <a:lnTo>
                  <a:pt x="11413" y="136603"/>
                </a:lnTo>
                <a:lnTo>
                  <a:pt x="13562" y="143152"/>
                </a:lnTo>
                <a:lnTo>
                  <a:pt x="14994" y="150494"/>
                </a:lnTo>
                <a:lnTo>
                  <a:pt x="15949" y="158366"/>
                </a:lnTo>
                <a:lnTo>
                  <a:pt x="16586" y="166590"/>
                </a:lnTo>
                <a:lnTo>
                  <a:pt x="16018" y="175050"/>
                </a:lnTo>
                <a:lnTo>
                  <a:pt x="14648" y="183666"/>
                </a:lnTo>
                <a:lnTo>
                  <a:pt x="12742" y="192387"/>
                </a:lnTo>
                <a:lnTo>
                  <a:pt x="11471" y="199192"/>
                </a:lnTo>
                <a:lnTo>
                  <a:pt x="10623" y="204722"/>
                </a:lnTo>
                <a:lnTo>
                  <a:pt x="10059" y="209401"/>
                </a:lnTo>
                <a:lnTo>
                  <a:pt x="9683" y="214504"/>
                </a:lnTo>
                <a:lnTo>
                  <a:pt x="9432" y="219891"/>
                </a:lnTo>
                <a:lnTo>
                  <a:pt x="9079" y="234307"/>
                </a:lnTo>
                <a:lnTo>
                  <a:pt x="8959" y="243327"/>
                </a:lnTo>
                <a:lnTo>
                  <a:pt x="8936" y="237979"/>
                </a:lnTo>
                <a:lnTo>
                  <a:pt x="8930" y="173412"/>
                </a:lnTo>
                <a:lnTo>
                  <a:pt x="9922" y="165708"/>
                </a:lnTo>
                <a:lnTo>
                  <a:pt x="11575" y="158586"/>
                </a:lnTo>
                <a:lnTo>
                  <a:pt x="13670" y="151854"/>
                </a:lnTo>
                <a:lnTo>
                  <a:pt x="15067" y="144390"/>
                </a:lnTo>
                <a:lnTo>
                  <a:pt x="15998" y="136437"/>
                </a:lnTo>
                <a:lnTo>
                  <a:pt x="16618" y="128158"/>
                </a:lnTo>
                <a:lnTo>
                  <a:pt x="18025" y="119663"/>
                </a:lnTo>
                <a:lnTo>
                  <a:pt x="19955" y="111022"/>
                </a:lnTo>
                <a:lnTo>
                  <a:pt x="22232" y="102285"/>
                </a:lnTo>
                <a:lnTo>
                  <a:pt x="24744" y="94477"/>
                </a:lnTo>
                <a:lnTo>
                  <a:pt x="27410" y="87286"/>
                </a:lnTo>
                <a:lnTo>
                  <a:pt x="30180" y="80509"/>
                </a:lnTo>
                <a:lnTo>
                  <a:pt x="33018" y="74998"/>
                </a:lnTo>
                <a:lnTo>
                  <a:pt x="35903" y="70332"/>
                </a:lnTo>
                <a:lnTo>
                  <a:pt x="38819" y="66229"/>
                </a:lnTo>
                <a:lnTo>
                  <a:pt x="44703" y="59024"/>
                </a:lnTo>
                <a:lnTo>
                  <a:pt x="50626" y="52515"/>
                </a:lnTo>
                <a:lnTo>
                  <a:pt x="60748" y="41986"/>
                </a:lnTo>
                <a:lnTo>
                  <a:pt x="62326" y="42371"/>
                </a:lnTo>
                <a:lnTo>
                  <a:pt x="69290" y="46661"/>
                </a:lnTo>
                <a:lnTo>
                  <a:pt x="74782" y="48012"/>
                </a:lnTo>
                <a:lnTo>
                  <a:pt x="76644" y="50357"/>
                </a:lnTo>
                <a:lnTo>
                  <a:pt x="77884" y="53905"/>
                </a:lnTo>
                <a:lnTo>
                  <a:pt x="78712" y="58254"/>
                </a:lnTo>
                <a:lnTo>
                  <a:pt x="80256" y="63138"/>
                </a:lnTo>
                <a:lnTo>
                  <a:pt x="82278" y="68379"/>
                </a:lnTo>
                <a:lnTo>
                  <a:pt x="84617" y="73857"/>
                </a:lnTo>
                <a:lnTo>
                  <a:pt x="86177" y="79493"/>
                </a:lnTo>
                <a:lnTo>
                  <a:pt x="87217" y="85235"/>
                </a:lnTo>
                <a:lnTo>
                  <a:pt x="87911" y="91047"/>
                </a:lnTo>
                <a:lnTo>
                  <a:pt x="88373" y="96906"/>
                </a:lnTo>
                <a:lnTo>
                  <a:pt x="88681" y="102796"/>
                </a:lnTo>
                <a:lnTo>
                  <a:pt x="88886" y="108708"/>
                </a:lnTo>
                <a:lnTo>
                  <a:pt x="90015" y="115626"/>
                </a:lnTo>
                <a:lnTo>
                  <a:pt x="91760" y="123214"/>
                </a:lnTo>
                <a:lnTo>
                  <a:pt x="93916" y="131250"/>
                </a:lnTo>
                <a:lnTo>
                  <a:pt x="95353" y="138590"/>
                </a:lnTo>
                <a:lnTo>
                  <a:pt x="96310" y="145469"/>
                </a:lnTo>
                <a:lnTo>
                  <a:pt x="96949" y="152039"/>
                </a:lnTo>
                <a:lnTo>
                  <a:pt x="97376" y="158404"/>
                </a:lnTo>
                <a:lnTo>
                  <a:pt x="97659" y="164631"/>
                </a:lnTo>
                <a:lnTo>
                  <a:pt x="97975" y="176842"/>
                </a:lnTo>
                <a:lnTo>
                  <a:pt x="98115" y="188884"/>
                </a:lnTo>
                <a:lnTo>
                  <a:pt x="97160" y="193881"/>
                </a:lnTo>
                <a:lnTo>
                  <a:pt x="95531" y="198204"/>
                </a:lnTo>
                <a:lnTo>
                  <a:pt x="90529" y="207532"/>
                </a:lnTo>
                <a:lnTo>
                  <a:pt x="89844" y="211453"/>
                </a:lnTo>
                <a:lnTo>
                  <a:pt x="89540" y="214519"/>
                </a:lnTo>
                <a:lnTo>
                  <a:pt x="89405" y="212574"/>
                </a:lnTo>
                <a:lnTo>
                  <a:pt x="90362" y="210667"/>
                </a:lnTo>
                <a:lnTo>
                  <a:pt x="94070" y="205901"/>
                </a:lnTo>
                <a:lnTo>
                  <a:pt x="95455" y="202249"/>
                </a:lnTo>
                <a:lnTo>
                  <a:pt x="96379" y="197830"/>
                </a:lnTo>
                <a:lnTo>
                  <a:pt x="96995" y="192900"/>
                </a:lnTo>
                <a:lnTo>
                  <a:pt x="97406" y="186636"/>
                </a:lnTo>
                <a:lnTo>
                  <a:pt x="97680" y="179484"/>
                </a:lnTo>
                <a:lnTo>
                  <a:pt x="98065" y="155197"/>
                </a:lnTo>
                <a:lnTo>
                  <a:pt x="98195" y="120323"/>
                </a:lnTo>
                <a:lnTo>
                  <a:pt x="99197" y="111463"/>
                </a:lnTo>
                <a:lnTo>
                  <a:pt x="100858" y="102579"/>
                </a:lnTo>
                <a:lnTo>
                  <a:pt x="102957" y="93680"/>
                </a:lnTo>
                <a:lnTo>
                  <a:pt x="104357" y="85763"/>
                </a:lnTo>
                <a:lnTo>
                  <a:pt x="105291" y="78501"/>
                </a:lnTo>
                <a:lnTo>
                  <a:pt x="105912" y="71675"/>
                </a:lnTo>
                <a:lnTo>
                  <a:pt x="107320" y="65140"/>
                </a:lnTo>
                <a:lnTo>
                  <a:pt x="109249" y="58799"/>
                </a:lnTo>
                <a:lnTo>
                  <a:pt x="111528" y="52587"/>
                </a:lnTo>
                <a:lnTo>
                  <a:pt x="114040" y="46462"/>
                </a:lnTo>
                <a:lnTo>
                  <a:pt x="116707" y="40393"/>
                </a:lnTo>
                <a:lnTo>
                  <a:pt x="122314" y="28359"/>
                </a:lnTo>
                <a:lnTo>
                  <a:pt x="128115" y="16396"/>
                </a:lnTo>
                <a:lnTo>
                  <a:pt x="131050" y="12413"/>
                </a:lnTo>
                <a:lnTo>
                  <a:pt x="134000" y="9757"/>
                </a:lnTo>
                <a:lnTo>
                  <a:pt x="136958" y="7986"/>
                </a:lnTo>
                <a:lnTo>
                  <a:pt x="138930" y="5813"/>
                </a:lnTo>
                <a:lnTo>
                  <a:pt x="140246" y="3373"/>
                </a:lnTo>
                <a:lnTo>
                  <a:pt x="141122" y="754"/>
                </a:lnTo>
                <a:lnTo>
                  <a:pt x="142698" y="0"/>
                </a:lnTo>
                <a:lnTo>
                  <a:pt x="144742" y="489"/>
                </a:lnTo>
                <a:lnTo>
                  <a:pt x="150409" y="3664"/>
                </a:lnTo>
                <a:lnTo>
                  <a:pt x="156132" y="8954"/>
                </a:lnTo>
                <a:lnTo>
                  <a:pt x="157666" y="12412"/>
                </a:lnTo>
                <a:lnTo>
                  <a:pt x="158688" y="16701"/>
                </a:lnTo>
                <a:lnTo>
                  <a:pt x="159371" y="21546"/>
                </a:lnTo>
                <a:lnTo>
                  <a:pt x="159826" y="26759"/>
                </a:lnTo>
                <a:lnTo>
                  <a:pt x="160129" y="32220"/>
                </a:lnTo>
                <a:lnTo>
                  <a:pt x="160331" y="37845"/>
                </a:lnTo>
                <a:lnTo>
                  <a:pt x="161458" y="44571"/>
                </a:lnTo>
                <a:lnTo>
                  <a:pt x="163200" y="52031"/>
                </a:lnTo>
                <a:lnTo>
                  <a:pt x="165356" y="59981"/>
                </a:lnTo>
                <a:lnTo>
                  <a:pt x="166792" y="68259"/>
                </a:lnTo>
                <a:lnTo>
                  <a:pt x="167749" y="76753"/>
                </a:lnTo>
                <a:lnTo>
                  <a:pt x="168387" y="85393"/>
                </a:lnTo>
                <a:lnTo>
                  <a:pt x="169806" y="94129"/>
                </a:lnTo>
                <a:lnTo>
                  <a:pt x="171742" y="102929"/>
                </a:lnTo>
                <a:lnTo>
                  <a:pt x="174027" y="111773"/>
                </a:lnTo>
                <a:lnTo>
                  <a:pt x="176541" y="120646"/>
                </a:lnTo>
                <a:lnTo>
                  <a:pt x="181982" y="138441"/>
                </a:lnTo>
                <a:lnTo>
                  <a:pt x="183828" y="146362"/>
                </a:lnTo>
                <a:lnTo>
                  <a:pt x="185061" y="153626"/>
                </a:lnTo>
                <a:lnTo>
                  <a:pt x="185882" y="160454"/>
                </a:lnTo>
                <a:lnTo>
                  <a:pt x="187421" y="166990"/>
                </a:lnTo>
                <a:lnTo>
                  <a:pt x="189440" y="173332"/>
                </a:lnTo>
                <a:lnTo>
                  <a:pt x="191778" y="179544"/>
                </a:lnTo>
                <a:lnTo>
                  <a:pt x="194329" y="185670"/>
                </a:lnTo>
                <a:lnTo>
                  <a:pt x="197021" y="191738"/>
                </a:lnTo>
                <a:lnTo>
                  <a:pt x="199809" y="197768"/>
                </a:lnTo>
                <a:lnTo>
                  <a:pt x="202660" y="202780"/>
                </a:lnTo>
                <a:lnTo>
                  <a:pt x="205551" y="207114"/>
                </a:lnTo>
                <a:lnTo>
                  <a:pt x="208472" y="210995"/>
                </a:lnTo>
                <a:lnTo>
                  <a:pt x="211411" y="213582"/>
                </a:lnTo>
                <a:lnTo>
                  <a:pt x="214363" y="215308"/>
                </a:lnTo>
                <a:lnTo>
                  <a:pt x="217322" y="216458"/>
                </a:lnTo>
                <a:lnTo>
                  <a:pt x="219296" y="216232"/>
                </a:lnTo>
                <a:lnTo>
                  <a:pt x="220611" y="215089"/>
                </a:lnTo>
                <a:lnTo>
                  <a:pt x="221489" y="213336"/>
                </a:lnTo>
                <a:lnTo>
                  <a:pt x="227464" y="206127"/>
                </a:lnTo>
                <a:lnTo>
                  <a:pt x="230026" y="202400"/>
                </a:lnTo>
                <a:lnTo>
                  <a:pt x="232725" y="197930"/>
                </a:lnTo>
                <a:lnTo>
                  <a:pt x="235517" y="192967"/>
                </a:lnTo>
                <a:lnTo>
                  <a:pt x="241265" y="182160"/>
                </a:lnTo>
                <a:lnTo>
                  <a:pt x="244188" y="176499"/>
                </a:lnTo>
                <a:lnTo>
                  <a:pt x="247128" y="169750"/>
                </a:lnTo>
                <a:lnTo>
                  <a:pt x="250080" y="162274"/>
                </a:lnTo>
                <a:lnTo>
                  <a:pt x="256006" y="146028"/>
                </a:lnTo>
                <a:lnTo>
                  <a:pt x="261947" y="128887"/>
                </a:lnTo>
                <a:lnTo>
                  <a:pt x="263928" y="120148"/>
                </a:lnTo>
                <a:lnTo>
                  <a:pt x="265250" y="111346"/>
                </a:lnTo>
                <a:lnTo>
                  <a:pt x="266130" y="102501"/>
                </a:lnTo>
                <a:lnTo>
                  <a:pt x="267709" y="94620"/>
                </a:lnTo>
                <a:lnTo>
                  <a:pt x="269754" y="87382"/>
                </a:lnTo>
                <a:lnTo>
                  <a:pt x="272109" y="80572"/>
                </a:lnTo>
                <a:lnTo>
                  <a:pt x="272688" y="73056"/>
                </a:lnTo>
                <a:lnTo>
                  <a:pt x="272081" y="65069"/>
                </a:lnTo>
                <a:lnTo>
                  <a:pt x="270684" y="56767"/>
                </a:lnTo>
                <a:lnTo>
                  <a:pt x="269753" y="50240"/>
                </a:lnTo>
                <a:lnTo>
                  <a:pt x="269132" y="44897"/>
                </a:lnTo>
                <a:lnTo>
                  <a:pt x="268719" y="40342"/>
                </a:lnTo>
                <a:lnTo>
                  <a:pt x="267451" y="35322"/>
                </a:lnTo>
                <a:lnTo>
                  <a:pt x="265613" y="29991"/>
                </a:lnTo>
                <a:lnTo>
                  <a:pt x="263396" y="24452"/>
                </a:lnTo>
                <a:lnTo>
                  <a:pt x="260926" y="20759"/>
                </a:lnTo>
                <a:lnTo>
                  <a:pt x="258287" y="18298"/>
                </a:lnTo>
                <a:lnTo>
                  <a:pt x="255534" y="16657"/>
                </a:lnTo>
                <a:lnTo>
                  <a:pt x="249831" y="14833"/>
                </a:lnTo>
                <a:lnTo>
                  <a:pt x="243989" y="14023"/>
                </a:lnTo>
                <a:lnTo>
                  <a:pt x="238086" y="13663"/>
                </a:lnTo>
                <a:lnTo>
                  <a:pt x="235123" y="14559"/>
                </a:lnTo>
                <a:lnTo>
                  <a:pt x="229184" y="18201"/>
                </a:lnTo>
                <a:lnTo>
                  <a:pt x="227204" y="20561"/>
                </a:lnTo>
                <a:lnTo>
                  <a:pt x="225883" y="23126"/>
                </a:lnTo>
                <a:lnTo>
                  <a:pt x="223424" y="29615"/>
                </a:lnTo>
                <a:lnTo>
                  <a:pt x="221380" y="34123"/>
                </a:lnTo>
                <a:lnTo>
                  <a:pt x="219024" y="39114"/>
                </a:lnTo>
                <a:lnTo>
                  <a:pt x="217453" y="45416"/>
                </a:lnTo>
                <a:lnTo>
                  <a:pt x="216406" y="52595"/>
                </a:lnTo>
                <a:lnTo>
                  <a:pt x="215709" y="60357"/>
                </a:lnTo>
                <a:lnTo>
                  <a:pt x="214251" y="67517"/>
                </a:lnTo>
                <a:lnTo>
                  <a:pt x="212288" y="74274"/>
                </a:lnTo>
                <a:lnTo>
                  <a:pt x="209986" y="80763"/>
                </a:lnTo>
                <a:lnTo>
                  <a:pt x="209443" y="88066"/>
                </a:lnTo>
                <a:lnTo>
                  <a:pt x="210075" y="95911"/>
                </a:lnTo>
                <a:lnTo>
                  <a:pt x="211488" y="104118"/>
                </a:lnTo>
                <a:lnTo>
                  <a:pt x="212429" y="112565"/>
                </a:lnTo>
                <a:lnTo>
                  <a:pt x="213057" y="121174"/>
                </a:lnTo>
                <a:lnTo>
                  <a:pt x="213475" y="129889"/>
                </a:lnTo>
                <a:lnTo>
                  <a:pt x="214747" y="138676"/>
                </a:lnTo>
                <a:lnTo>
                  <a:pt x="216587" y="147510"/>
                </a:lnTo>
                <a:lnTo>
                  <a:pt x="218805" y="156377"/>
                </a:lnTo>
                <a:lnTo>
                  <a:pt x="221277" y="164272"/>
                </a:lnTo>
                <a:lnTo>
                  <a:pt x="223916" y="171520"/>
                </a:lnTo>
                <a:lnTo>
                  <a:pt x="226668" y="178336"/>
                </a:lnTo>
                <a:lnTo>
                  <a:pt x="229495" y="183872"/>
                </a:lnTo>
                <a:lnTo>
                  <a:pt x="232372" y="188556"/>
                </a:lnTo>
                <a:lnTo>
                  <a:pt x="235282" y="192670"/>
                </a:lnTo>
                <a:lnTo>
                  <a:pt x="241161" y="199887"/>
                </a:lnTo>
                <a:lnTo>
                  <a:pt x="250031" y="209828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SMARTInkAnnotation157"/>
          <p:cNvSpPr/>
          <p:nvPr/>
        </p:nvSpPr>
        <p:spPr>
          <a:xfrm>
            <a:off x="7117070" y="5621948"/>
            <a:ext cx="258808" cy="340762"/>
          </a:xfrm>
          <a:custGeom>
            <a:avLst/>
            <a:gdLst/>
            <a:ahLst/>
            <a:cxnLst/>
            <a:rect l="0" t="0" r="0" b="0"/>
            <a:pathLst>
              <a:path w="258808" h="340762">
                <a:moveTo>
                  <a:pt x="8820" y="173419"/>
                </a:moveTo>
                <a:lnTo>
                  <a:pt x="4080" y="178159"/>
                </a:lnTo>
                <a:lnTo>
                  <a:pt x="2683" y="180548"/>
                </a:lnTo>
                <a:lnTo>
                  <a:pt x="1131" y="185848"/>
                </a:lnTo>
                <a:lnTo>
                  <a:pt x="442" y="194157"/>
                </a:lnTo>
                <a:lnTo>
                  <a:pt x="135" y="204463"/>
                </a:lnTo>
                <a:lnTo>
                  <a:pt x="0" y="215660"/>
                </a:lnTo>
                <a:lnTo>
                  <a:pt x="955" y="222415"/>
                </a:lnTo>
                <a:lnTo>
                  <a:pt x="2584" y="229895"/>
                </a:lnTo>
                <a:lnTo>
                  <a:pt x="4663" y="237859"/>
                </a:lnTo>
                <a:lnTo>
                  <a:pt x="6048" y="245152"/>
                </a:lnTo>
                <a:lnTo>
                  <a:pt x="6972" y="251999"/>
                </a:lnTo>
                <a:lnTo>
                  <a:pt x="7588" y="258548"/>
                </a:lnTo>
                <a:lnTo>
                  <a:pt x="7999" y="265890"/>
                </a:lnTo>
                <a:lnTo>
                  <a:pt x="8455" y="281986"/>
                </a:lnTo>
                <a:lnTo>
                  <a:pt x="8788" y="321848"/>
                </a:lnTo>
                <a:lnTo>
                  <a:pt x="8818" y="340761"/>
                </a:lnTo>
                <a:lnTo>
                  <a:pt x="8820" y="296084"/>
                </a:lnTo>
                <a:lnTo>
                  <a:pt x="9812" y="287938"/>
                </a:lnTo>
                <a:lnTo>
                  <a:pt x="11466" y="279531"/>
                </a:lnTo>
                <a:lnTo>
                  <a:pt x="13560" y="270949"/>
                </a:lnTo>
                <a:lnTo>
                  <a:pt x="14957" y="261259"/>
                </a:lnTo>
                <a:lnTo>
                  <a:pt x="15888" y="250831"/>
                </a:lnTo>
                <a:lnTo>
                  <a:pt x="16509" y="239910"/>
                </a:lnTo>
                <a:lnTo>
                  <a:pt x="17915" y="229652"/>
                </a:lnTo>
                <a:lnTo>
                  <a:pt x="19845" y="219838"/>
                </a:lnTo>
                <a:lnTo>
                  <a:pt x="22122" y="210318"/>
                </a:lnTo>
                <a:lnTo>
                  <a:pt x="23642" y="201987"/>
                </a:lnTo>
                <a:lnTo>
                  <a:pt x="24654" y="194449"/>
                </a:lnTo>
                <a:lnTo>
                  <a:pt x="25329" y="187438"/>
                </a:lnTo>
                <a:lnTo>
                  <a:pt x="26772" y="180781"/>
                </a:lnTo>
                <a:lnTo>
                  <a:pt x="28725" y="174358"/>
                </a:lnTo>
                <a:lnTo>
                  <a:pt x="31020" y="168092"/>
                </a:lnTo>
                <a:lnTo>
                  <a:pt x="33542" y="161930"/>
                </a:lnTo>
                <a:lnTo>
                  <a:pt x="36215" y="155838"/>
                </a:lnTo>
                <a:lnTo>
                  <a:pt x="38990" y="149792"/>
                </a:lnTo>
                <a:lnTo>
                  <a:pt x="42072" y="140429"/>
                </a:lnTo>
                <a:lnTo>
                  <a:pt x="42895" y="136543"/>
                </a:lnTo>
                <a:lnTo>
                  <a:pt x="46454" y="129579"/>
                </a:lnTo>
                <a:lnTo>
                  <a:pt x="53059" y="120411"/>
                </a:lnTo>
                <a:lnTo>
                  <a:pt x="58088" y="129490"/>
                </a:lnTo>
                <a:lnTo>
                  <a:pt x="60482" y="136697"/>
                </a:lnTo>
                <a:lnTo>
                  <a:pt x="61546" y="144200"/>
                </a:lnTo>
                <a:lnTo>
                  <a:pt x="62019" y="154149"/>
                </a:lnTo>
                <a:lnTo>
                  <a:pt x="63138" y="159580"/>
                </a:lnTo>
                <a:lnTo>
                  <a:pt x="64876" y="165185"/>
                </a:lnTo>
                <a:lnTo>
                  <a:pt x="67027" y="170906"/>
                </a:lnTo>
                <a:lnTo>
                  <a:pt x="74794" y="193180"/>
                </a:lnTo>
                <a:lnTo>
                  <a:pt x="76615" y="201476"/>
                </a:lnTo>
                <a:lnTo>
                  <a:pt x="77829" y="209983"/>
                </a:lnTo>
                <a:lnTo>
                  <a:pt x="78638" y="218631"/>
                </a:lnTo>
                <a:lnTo>
                  <a:pt x="80170" y="227373"/>
                </a:lnTo>
                <a:lnTo>
                  <a:pt x="82183" y="236177"/>
                </a:lnTo>
                <a:lnTo>
                  <a:pt x="84518" y="245023"/>
                </a:lnTo>
                <a:lnTo>
                  <a:pt x="87067" y="252905"/>
                </a:lnTo>
                <a:lnTo>
                  <a:pt x="89758" y="260144"/>
                </a:lnTo>
                <a:lnTo>
                  <a:pt x="92544" y="266954"/>
                </a:lnTo>
                <a:lnTo>
                  <a:pt x="95394" y="273479"/>
                </a:lnTo>
                <a:lnTo>
                  <a:pt x="101206" y="286020"/>
                </a:lnTo>
                <a:lnTo>
                  <a:pt x="103153" y="292143"/>
                </a:lnTo>
                <a:lnTo>
                  <a:pt x="104451" y="298209"/>
                </a:lnTo>
                <a:lnTo>
                  <a:pt x="105316" y="304237"/>
                </a:lnTo>
                <a:lnTo>
                  <a:pt x="106885" y="308256"/>
                </a:lnTo>
                <a:lnTo>
                  <a:pt x="108924" y="310935"/>
                </a:lnTo>
                <a:lnTo>
                  <a:pt x="116532" y="317352"/>
                </a:lnTo>
                <a:lnTo>
                  <a:pt x="119323" y="319976"/>
                </a:lnTo>
                <a:lnTo>
                  <a:pt x="122176" y="320733"/>
                </a:lnTo>
                <a:lnTo>
                  <a:pt x="125071" y="320245"/>
                </a:lnTo>
                <a:lnTo>
                  <a:pt x="130932" y="317058"/>
                </a:lnTo>
                <a:lnTo>
                  <a:pt x="136845" y="312333"/>
                </a:lnTo>
                <a:lnTo>
                  <a:pt x="140803" y="308693"/>
                </a:lnTo>
                <a:lnTo>
                  <a:pt x="150491" y="299356"/>
                </a:lnTo>
                <a:lnTo>
                  <a:pt x="154862" y="294087"/>
                </a:lnTo>
                <a:lnTo>
                  <a:pt x="158768" y="288592"/>
                </a:lnTo>
                <a:lnTo>
                  <a:pt x="171650" y="268729"/>
                </a:lnTo>
                <a:lnTo>
                  <a:pt x="176905" y="260771"/>
                </a:lnTo>
                <a:lnTo>
                  <a:pt x="182392" y="251498"/>
                </a:lnTo>
                <a:lnTo>
                  <a:pt x="188035" y="241346"/>
                </a:lnTo>
                <a:lnTo>
                  <a:pt x="193780" y="230610"/>
                </a:lnTo>
                <a:lnTo>
                  <a:pt x="198603" y="219484"/>
                </a:lnTo>
                <a:lnTo>
                  <a:pt x="202811" y="208098"/>
                </a:lnTo>
                <a:lnTo>
                  <a:pt x="206608" y="196538"/>
                </a:lnTo>
                <a:lnTo>
                  <a:pt x="210132" y="184863"/>
                </a:lnTo>
                <a:lnTo>
                  <a:pt x="216693" y="161307"/>
                </a:lnTo>
                <a:lnTo>
                  <a:pt x="220823" y="150462"/>
                </a:lnTo>
                <a:lnTo>
                  <a:pt x="225563" y="140255"/>
                </a:lnTo>
                <a:lnTo>
                  <a:pt x="230705" y="130474"/>
                </a:lnTo>
                <a:lnTo>
                  <a:pt x="234134" y="119984"/>
                </a:lnTo>
                <a:lnTo>
                  <a:pt x="236420" y="109022"/>
                </a:lnTo>
                <a:lnTo>
                  <a:pt x="237944" y="97745"/>
                </a:lnTo>
                <a:lnTo>
                  <a:pt x="239953" y="87251"/>
                </a:lnTo>
                <a:lnTo>
                  <a:pt x="242283" y="77279"/>
                </a:lnTo>
                <a:lnTo>
                  <a:pt x="244829" y="67654"/>
                </a:lnTo>
                <a:lnTo>
                  <a:pt x="250304" y="49021"/>
                </a:lnTo>
                <a:lnTo>
                  <a:pt x="253153" y="39886"/>
                </a:lnTo>
                <a:lnTo>
                  <a:pt x="255052" y="32803"/>
                </a:lnTo>
                <a:lnTo>
                  <a:pt x="257163" y="22288"/>
                </a:lnTo>
                <a:lnTo>
                  <a:pt x="258101" y="14307"/>
                </a:lnTo>
                <a:lnTo>
                  <a:pt x="258628" y="4236"/>
                </a:lnTo>
                <a:lnTo>
                  <a:pt x="258752" y="0"/>
                </a:lnTo>
                <a:lnTo>
                  <a:pt x="258807" y="1424"/>
                </a:lnTo>
                <a:lnTo>
                  <a:pt x="256186" y="5365"/>
                </a:lnTo>
                <a:lnTo>
                  <a:pt x="254097" y="7805"/>
                </a:lnTo>
                <a:lnTo>
                  <a:pt x="252705" y="10424"/>
                </a:lnTo>
                <a:lnTo>
                  <a:pt x="249754" y="20834"/>
                </a:lnTo>
                <a:lnTo>
                  <a:pt x="243037" y="41889"/>
                </a:lnTo>
                <a:lnTo>
                  <a:pt x="228963" y="84440"/>
                </a:lnTo>
                <a:lnTo>
                  <a:pt x="227019" y="94256"/>
                </a:lnTo>
                <a:lnTo>
                  <a:pt x="225724" y="104769"/>
                </a:lnTo>
                <a:lnTo>
                  <a:pt x="224860" y="115746"/>
                </a:lnTo>
                <a:lnTo>
                  <a:pt x="223292" y="128025"/>
                </a:lnTo>
                <a:lnTo>
                  <a:pt x="221254" y="141172"/>
                </a:lnTo>
                <a:lnTo>
                  <a:pt x="218904" y="154897"/>
                </a:lnTo>
                <a:lnTo>
                  <a:pt x="216345" y="168017"/>
                </a:lnTo>
                <a:lnTo>
                  <a:pt x="210855" y="193177"/>
                </a:lnTo>
                <a:lnTo>
                  <a:pt x="208994" y="206435"/>
                </a:lnTo>
                <a:lnTo>
                  <a:pt x="207754" y="220234"/>
                </a:lnTo>
                <a:lnTo>
                  <a:pt x="206927" y="234395"/>
                </a:lnTo>
                <a:lnTo>
                  <a:pt x="205383" y="247804"/>
                </a:lnTo>
                <a:lnTo>
                  <a:pt x="203362" y="260712"/>
                </a:lnTo>
                <a:lnTo>
                  <a:pt x="201022" y="273286"/>
                </a:lnTo>
                <a:lnTo>
                  <a:pt x="199463" y="283653"/>
                </a:lnTo>
                <a:lnTo>
                  <a:pt x="198423" y="292549"/>
                </a:lnTo>
                <a:lnTo>
                  <a:pt x="197730" y="300464"/>
                </a:lnTo>
                <a:lnTo>
                  <a:pt x="197268" y="307725"/>
                </a:lnTo>
                <a:lnTo>
                  <a:pt x="196344" y="334153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SMARTInkAnnotation158"/>
          <p:cNvSpPr/>
          <p:nvPr/>
        </p:nvSpPr>
        <p:spPr>
          <a:xfrm>
            <a:off x="7277695" y="5679281"/>
            <a:ext cx="80368" cy="107157"/>
          </a:xfrm>
          <a:custGeom>
            <a:avLst/>
            <a:gdLst/>
            <a:ahLst/>
            <a:cxnLst/>
            <a:rect l="0" t="0" r="0" b="0"/>
            <a:pathLst>
              <a:path w="80368" h="107157">
                <a:moveTo>
                  <a:pt x="0" y="0"/>
                </a:moveTo>
                <a:lnTo>
                  <a:pt x="7688" y="0"/>
                </a:lnTo>
                <a:lnTo>
                  <a:pt x="9095" y="992"/>
                </a:lnTo>
                <a:lnTo>
                  <a:pt x="11025" y="2645"/>
                </a:lnTo>
                <a:lnTo>
                  <a:pt x="13302" y="4740"/>
                </a:lnTo>
                <a:lnTo>
                  <a:pt x="15814" y="8121"/>
                </a:lnTo>
                <a:lnTo>
                  <a:pt x="18480" y="12359"/>
                </a:lnTo>
                <a:lnTo>
                  <a:pt x="21250" y="17169"/>
                </a:lnTo>
                <a:lnTo>
                  <a:pt x="25080" y="22360"/>
                </a:lnTo>
                <a:lnTo>
                  <a:pt x="29619" y="27805"/>
                </a:lnTo>
                <a:lnTo>
                  <a:pt x="34629" y="33419"/>
                </a:lnTo>
                <a:lnTo>
                  <a:pt x="38960" y="40139"/>
                </a:lnTo>
                <a:lnTo>
                  <a:pt x="42841" y="47595"/>
                </a:lnTo>
                <a:lnTo>
                  <a:pt x="46419" y="55543"/>
                </a:lnTo>
                <a:lnTo>
                  <a:pt x="50791" y="62825"/>
                </a:lnTo>
                <a:lnTo>
                  <a:pt x="55689" y="69665"/>
                </a:lnTo>
                <a:lnTo>
                  <a:pt x="60938" y="76209"/>
                </a:lnTo>
                <a:lnTo>
                  <a:pt x="65431" y="82556"/>
                </a:lnTo>
                <a:lnTo>
                  <a:pt x="69417" y="88771"/>
                </a:lnTo>
                <a:lnTo>
                  <a:pt x="80367" y="107156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SMARTInkAnnotation159"/>
          <p:cNvSpPr/>
          <p:nvPr/>
        </p:nvSpPr>
        <p:spPr>
          <a:xfrm>
            <a:off x="7634882" y="5599468"/>
            <a:ext cx="169665" cy="381441"/>
          </a:xfrm>
          <a:custGeom>
            <a:avLst/>
            <a:gdLst/>
            <a:ahLst/>
            <a:cxnLst/>
            <a:rect l="0" t="0" r="0" b="0"/>
            <a:pathLst>
              <a:path w="169665" h="381441">
                <a:moveTo>
                  <a:pt x="169664" y="70883"/>
                </a:moveTo>
                <a:lnTo>
                  <a:pt x="169664" y="63195"/>
                </a:lnTo>
                <a:lnTo>
                  <a:pt x="164924" y="57581"/>
                </a:lnTo>
                <a:lnTo>
                  <a:pt x="163528" y="55069"/>
                </a:lnTo>
                <a:lnTo>
                  <a:pt x="160570" y="46795"/>
                </a:lnTo>
                <a:lnTo>
                  <a:pt x="156362" y="40995"/>
                </a:lnTo>
                <a:lnTo>
                  <a:pt x="152859" y="37067"/>
                </a:lnTo>
                <a:lnTo>
                  <a:pt x="143674" y="27411"/>
                </a:lnTo>
                <a:lnTo>
                  <a:pt x="132088" y="15559"/>
                </a:lnTo>
                <a:lnTo>
                  <a:pt x="127746" y="12173"/>
                </a:lnTo>
                <a:lnTo>
                  <a:pt x="122867" y="8923"/>
                </a:lnTo>
                <a:lnTo>
                  <a:pt x="117630" y="5764"/>
                </a:lnTo>
                <a:lnTo>
                  <a:pt x="112155" y="3658"/>
                </a:lnTo>
                <a:lnTo>
                  <a:pt x="106520" y="2254"/>
                </a:lnTo>
                <a:lnTo>
                  <a:pt x="100779" y="1318"/>
                </a:lnTo>
                <a:lnTo>
                  <a:pt x="95960" y="694"/>
                </a:lnTo>
                <a:lnTo>
                  <a:pt x="91754" y="277"/>
                </a:lnTo>
                <a:lnTo>
                  <a:pt x="87959" y="0"/>
                </a:lnTo>
                <a:lnTo>
                  <a:pt x="83445" y="808"/>
                </a:lnTo>
                <a:lnTo>
                  <a:pt x="78450" y="2338"/>
                </a:lnTo>
                <a:lnTo>
                  <a:pt x="73135" y="4351"/>
                </a:lnTo>
                <a:lnTo>
                  <a:pt x="68601" y="7677"/>
                </a:lnTo>
                <a:lnTo>
                  <a:pt x="64586" y="11879"/>
                </a:lnTo>
                <a:lnTo>
                  <a:pt x="60917" y="16664"/>
                </a:lnTo>
                <a:lnTo>
                  <a:pt x="57478" y="20846"/>
                </a:lnTo>
                <a:lnTo>
                  <a:pt x="54195" y="24627"/>
                </a:lnTo>
                <a:lnTo>
                  <a:pt x="51012" y="28140"/>
                </a:lnTo>
                <a:lnTo>
                  <a:pt x="48891" y="33457"/>
                </a:lnTo>
                <a:lnTo>
                  <a:pt x="47476" y="39980"/>
                </a:lnTo>
                <a:lnTo>
                  <a:pt x="46535" y="47305"/>
                </a:lnTo>
                <a:lnTo>
                  <a:pt x="45905" y="55164"/>
                </a:lnTo>
                <a:lnTo>
                  <a:pt x="45487" y="63380"/>
                </a:lnTo>
                <a:lnTo>
                  <a:pt x="45208" y="71834"/>
                </a:lnTo>
                <a:lnTo>
                  <a:pt x="46014" y="80447"/>
                </a:lnTo>
                <a:lnTo>
                  <a:pt x="47542" y="89166"/>
                </a:lnTo>
                <a:lnTo>
                  <a:pt x="54437" y="118303"/>
                </a:lnTo>
                <a:lnTo>
                  <a:pt x="57126" y="129285"/>
                </a:lnTo>
                <a:lnTo>
                  <a:pt x="62762" y="154717"/>
                </a:lnTo>
                <a:lnTo>
                  <a:pt x="65654" y="168444"/>
                </a:lnTo>
                <a:lnTo>
                  <a:pt x="69567" y="182557"/>
                </a:lnTo>
                <a:lnTo>
                  <a:pt x="74159" y="196926"/>
                </a:lnTo>
                <a:lnTo>
                  <a:pt x="79205" y="211466"/>
                </a:lnTo>
                <a:lnTo>
                  <a:pt x="83562" y="226121"/>
                </a:lnTo>
                <a:lnTo>
                  <a:pt x="87458" y="240851"/>
                </a:lnTo>
                <a:lnTo>
                  <a:pt x="91047" y="255633"/>
                </a:lnTo>
                <a:lnTo>
                  <a:pt x="95425" y="269456"/>
                </a:lnTo>
                <a:lnTo>
                  <a:pt x="100328" y="282640"/>
                </a:lnTo>
                <a:lnTo>
                  <a:pt x="105580" y="295398"/>
                </a:lnTo>
                <a:lnTo>
                  <a:pt x="109082" y="306880"/>
                </a:lnTo>
                <a:lnTo>
                  <a:pt x="111417" y="317511"/>
                </a:lnTo>
                <a:lnTo>
                  <a:pt x="112974" y="327576"/>
                </a:lnTo>
                <a:lnTo>
                  <a:pt x="115003" y="336269"/>
                </a:lnTo>
                <a:lnTo>
                  <a:pt x="117349" y="344049"/>
                </a:lnTo>
                <a:lnTo>
                  <a:pt x="119905" y="351221"/>
                </a:lnTo>
                <a:lnTo>
                  <a:pt x="122745" y="361834"/>
                </a:lnTo>
                <a:lnTo>
                  <a:pt x="123502" y="366054"/>
                </a:lnTo>
                <a:lnTo>
                  <a:pt x="123015" y="369859"/>
                </a:lnTo>
                <a:lnTo>
                  <a:pt x="121698" y="373388"/>
                </a:lnTo>
                <a:lnTo>
                  <a:pt x="119826" y="376733"/>
                </a:lnTo>
                <a:lnTo>
                  <a:pt x="117588" y="378963"/>
                </a:lnTo>
                <a:lnTo>
                  <a:pt x="115103" y="380449"/>
                </a:lnTo>
                <a:lnTo>
                  <a:pt x="112454" y="381440"/>
                </a:lnTo>
                <a:lnTo>
                  <a:pt x="109696" y="381109"/>
                </a:lnTo>
                <a:lnTo>
                  <a:pt x="106866" y="379896"/>
                </a:lnTo>
                <a:lnTo>
                  <a:pt x="103987" y="378095"/>
                </a:lnTo>
                <a:lnTo>
                  <a:pt x="101074" y="374910"/>
                </a:lnTo>
                <a:lnTo>
                  <a:pt x="98141" y="370802"/>
                </a:lnTo>
                <a:lnTo>
                  <a:pt x="95193" y="366079"/>
                </a:lnTo>
                <a:lnTo>
                  <a:pt x="92236" y="360946"/>
                </a:lnTo>
                <a:lnTo>
                  <a:pt x="86303" y="349951"/>
                </a:lnTo>
                <a:lnTo>
                  <a:pt x="82340" y="344241"/>
                </a:lnTo>
                <a:lnTo>
                  <a:pt x="77715" y="338450"/>
                </a:lnTo>
                <a:lnTo>
                  <a:pt x="72645" y="332605"/>
                </a:lnTo>
                <a:lnTo>
                  <a:pt x="67282" y="325731"/>
                </a:lnTo>
                <a:lnTo>
                  <a:pt x="61721" y="318172"/>
                </a:lnTo>
                <a:lnTo>
                  <a:pt x="56032" y="310157"/>
                </a:lnTo>
                <a:lnTo>
                  <a:pt x="51244" y="302829"/>
                </a:lnTo>
                <a:lnTo>
                  <a:pt x="47062" y="295959"/>
                </a:lnTo>
                <a:lnTo>
                  <a:pt x="43281" y="289395"/>
                </a:lnTo>
                <a:lnTo>
                  <a:pt x="38775" y="282041"/>
                </a:lnTo>
                <a:lnTo>
                  <a:pt x="28478" y="265935"/>
                </a:lnTo>
                <a:lnTo>
                  <a:pt x="23947" y="258464"/>
                </a:lnTo>
                <a:lnTo>
                  <a:pt x="19933" y="251500"/>
                </a:lnTo>
                <a:lnTo>
                  <a:pt x="16265" y="244872"/>
                </a:lnTo>
                <a:lnTo>
                  <a:pt x="12828" y="239462"/>
                </a:lnTo>
                <a:lnTo>
                  <a:pt x="9544" y="234863"/>
                </a:lnTo>
                <a:lnTo>
                  <a:pt x="0" y="222688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SMARTInkAnnotation160"/>
          <p:cNvSpPr/>
          <p:nvPr/>
        </p:nvSpPr>
        <p:spPr>
          <a:xfrm>
            <a:off x="7652742" y="5554265"/>
            <a:ext cx="133946" cy="339329"/>
          </a:xfrm>
          <a:custGeom>
            <a:avLst/>
            <a:gdLst/>
            <a:ahLst/>
            <a:cxnLst/>
            <a:rect l="0" t="0" r="0" b="0"/>
            <a:pathLst>
              <a:path w="133946" h="339329">
                <a:moveTo>
                  <a:pt x="133945" y="0"/>
                </a:moveTo>
                <a:lnTo>
                  <a:pt x="133945" y="7689"/>
                </a:lnTo>
                <a:lnTo>
                  <a:pt x="131299" y="13670"/>
                </a:lnTo>
                <a:lnTo>
                  <a:pt x="121516" y="33679"/>
                </a:lnTo>
                <a:lnTo>
                  <a:pt x="112955" y="50880"/>
                </a:lnTo>
                <a:lnTo>
                  <a:pt x="110029" y="57732"/>
                </a:lnTo>
                <a:lnTo>
                  <a:pt x="107087" y="65277"/>
                </a:lnTo>
                <a:lnTo>
                  <a:pt x="101173" y="81598"/>
                </a:lnTo>
                <a:lnTo>
                  <a:pt x="95237" y="98774"/>
                </a:lnTo>
                <a:lnTo>
                  <a:pt x="91272" y="107521"/>
                </a:lnTo>
                <a:lnTo>
                  <a:pt x="86645" y="116329"/>
                </a:lnTo>
                <a:lnTo>
                  <a:pt x="81575" y="125178"/>
                </a:lnTo>
                <a:lnTo>
                  <a:pt x="77204" y="135046"/>
                </a:lnTo>
                <a:lnTo>
                  <a:pt x="73297" y="145593"/>
                </a:lnTo>
                <a:lnTo>
                  <a:pt x="59898" y="186297"/>
                </a:lnTo>
                <a:lnTo>
                  <a:pt x="55806" y="196628"/>
                </a:lnTo>
                <a:lnTo>
                  <a:pt x="51095" y="207484"/>
                </a:lnTo>
                <a:lnTo>
                  <a:pt x="45970" y="218690"/>
                </a:lnTo>
                <a:lnTo>
                  <a:pt x="41561" y="229137"/>
                </a:lnTo>
                <a:lnTo>
                  <a:pt x="37629" y="239078"/>
                </a:lnTo>
                <a:lnTo>
                  <a:pt x="34015" y="248683"/>
                </a:lnTo>
                <a:lnTo>
                  <a:pt x="29622" y="259054"/>
                </a:lnTo>
                <a:lnTo>
                  <a:pt x="24709" y="269937"/>
                </a:lnTo>
                <a:lnTo>
                  <a:pt x="10959" y="298925"/>
                </a:lnTo>
                <a:lnTo>
                  <a:pt x="7305" y="306439"/>
                </a:lnTo>
                <a:lnTo>
                  <a:pt x="4871" y="313434"/>
                </a:lnTo>
                <a:lnTo>
                  <a:pt x="3247" y="320081"/>
                </a:lnTo>
                <a:lnTo>
                  <a:pt x="0" y="339328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SMARTInkAnnotation161"/>
          <p:cNvSpPr/>
          <p:nvPr/>
        </p:nvSpPr>
        <p:spPr>
          <a:xfrm>
            <a:off x="7733109" y="5598914"/>
            <a:ext cx="107157" cy="357188"/>
          </a:xfrm>
          <a:custGeom>
            <a:avLst/>
            <a:gdLst/>
            <a:ahLst/>
            <a:cxnLst/>
            <a:rect l="0" t="0" r="0" b="0"/>
            <a:pathLst>
              <a:path w="107157" h="357188">
                <a:moveTo>
                  <a:pt x="107156" y="0"/>
                </a:moveTo>
                <a:lnTo>
                  <a:pt x="107156" y="24857"/>
                </a:lnTo>
                <a:lnTo>
                  <a:pt x="106165" y="31454"/>
                </a:lnTo>
                <a:lnTo>
                  <a:pt x="104511" y="38829"/>
                </a:lnTo>
                <a:lnTo>
                  <a:pt x="94727" y="76792"/>
                </a:lnTo>
                <a:lnTo>
                  <a:pt x="92917" y="87905"/>
                </a:lnTo>
                <a:lnTo>
                  <a:pt x="91711" y="99283"/>
                </a:lnTo>
                <a:lnTo>
                  <a:pt x="90906" y="110837"/>
                </a:lnTo>
                <a:lnTo>
                  <a:pt x="89378" y="123501"/>
                </a:lnTo>
                <a:lnTo>
                  <a:pt x="87367" y="136904"/>
                </a:lnTo>
                <a:lnTo>
                  <a:pt x="85033" y="150800"/>
                </a:lnTo>
                <a:lnTo>
                  <a:pt x="81493" y="165026"/>
                </a:lnTo>
                <a:lnTo>
                  <a:pt x="77149" y="179471"/>
                </a:lnTo>
                <a:lnTo>
                  <a:pt x="72269" y="194061"/>
                </a:lnTo>
                <a:lnTo>
                  <a:pt x="61554" y="223501"/>
                </a:lnTo>
                <a:lnTo>
                  <a:pt x="55920" y="238298"/>
                </a:lnTo>
                <a:lnTo>
                  <a:pt x="50177" y="252131"/>
                </a:lnTo>
                <a:lnTo>
                  <a:pt x="44365" y="265321"/>
                </a:lnTo>
                <a:lnTo>
                  <a:pt x="32616" y="290561"/>
                </a:lnTo>
                <a:lnTo>
                  <a:pt x="0" y="357187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SMARTInkAnnotation162"/>
          <p:cNvSpPr/>
          <p:nvPr/>
        </p:nvSpPr>
        <p:spPr>
          <a:xfrm>
            <a:off x="7938651" y="5688210"/>
            <a:ext cx="187365" cy="428626"/>
          </a:xfrm>
          <a:custGeom>
            <a:avLst/>
            <a:gdLst/>
            <a:ahLst/>
            <a:cxnLst/>
            <a:rect l="0" t="0" r="0" b="0"/>
            <a:pathLst>
              <a:path w="187365" h="428626">
                <a:moveTo>
                  <a:pt x="8770" y="0"/>
                </a:moveTo>
                <a:lnTo>
                  <a:pt x="51010" y="0"/>
                </a:lnTo>
                <a:lnTo>
                  <a:pt x="57767" y="993"/>
                </a:lnTo>
                <a:lnTo>
                  <a:pt x="65247" y="2646"/>
                </a:lnTo>
                <a:lnTo>
                  <a:pt x="73211" y="4741"/>
                </a:lnTo>
                <a:lnTo>
                  <a:pt x="80504" y="7129"/>
                </a:lnTo>
                <a:lnTo>
                  <a:pt x="87351" y="9714"/>
                </a:lnTo>
                <a:lnTo>
                  <a:pt x="93899" y="12429"/>
                </a:lnTo>
                <a:lnTo>
                  <a:pt x="101241" y="16224"/>
                </a:lnTo>
                <a:lnTo>
                  <a:pt x="109113" y="20738"/>
                </a:lnTo>
                <a:lnTo>
                  <a:pt x="117337" y="25731"/>
                </a:lnTo>
                <a:lnTo>
                  <a:pt x="124804" y="32038"/>
                </a:lnTo>
                <a:lnTo>
                  <a:pt x="131768" y="39218"/>
                </a:lnTo>
                <a:lnTo>
                  <a:pt x="138393" y="46982"/>
                </a:lnTo>
                <a:lnTo>
                  <a:pt x="144795" y="55134"/>
                </a:lnTo>
                <a:lnTo>
                  <a:pt x="151048" y="63545"/>
                </a:lnTo>
                <a:lnTo>
                  <a:pt x="157199" y="72129"/>
                </a:lnTo>
                <a:lnTo>
                  <a:pt x="162294" y="80828"/>
                </a:lnTo>
                <a:lnTo>
                  <a:pt x="166682" y="89605"/>
                </a:lnTo>
                <a:lnTo>
                  <a:pt x="170600" y="98432"/>
                </a:lnTo>
                <a:lnTo>
                  <a:pt x="174203" y="107293"/>
                </a:lnTo>
                <a:lnTo>
                  <a:pt x="177598" y="116178"/>
                </a:lnTo>
                <a:lnTo>
                  <a:pt x="180853" y="125077"/>
                </a:lnTo>
                <a:lnTo>
                  <a:pt x="183024" y="133986"/>
                </a:lnTo>
                <a:lnTo>
                  <a:pt x="184471" y="142903"/>
                </a:lnTo>
                <a:lnTo>
                  <a:pt x="185435" y="151823"/>
                </a:lnTo>
                <a:lnTo>
                  <a:pt x="186078" y="161739"/>
                </a:lnTo>
                <a:lnTo>
                  <a:pt x="186507" y="172319"/>
                </a:lnTo>
                <a:lnTo>
                  <a:pt x="187111" y="200878"/>
                </a:lnTo>
                <a:lnTo>
                  <a:pt x="187195" y="208333"/>
                </a:lnTo>
                <a:lnTo>
                  <a:pt x="186260" y="216279"/>
                </a:lnTo>
                <a:lnTo>
                  <a:pt x="184643" y="224553"/>
                </a:lnTo>
                <a:lnTo>
                  <a:pt x="182574" y="233047"/>
                </a:lnTo>
                <a:lnTo>
                  <a:pt x="180202" y="241685"/>
                </a:lnTo>
                <a:lnTo>
                  <a:pt x="174921" y="259221"/>
                </a:lnTo>
                <a:lnTo>
                  <a:pt x="171131" y="267072"/>
                </a:lnTo>
                <a:lnTo>
                  <a:pt x="166620" y="274290"/>
                </a:lnTo>
                <a:lnTo>
                  <a:pt x="161629" y="281087"/>
                </a:lnTo>
                <a:lnTo>
                  <a:pt x="157309" y="287603"/>
                </a:lnTo>
                <a:lnTo>
                  <a:pt x="153436" y="293931"/>
                </a:lnTo>
                <a:lnTo>
                  <a:pt x="149863" y="300133"/>
                </a:lnTo>
                <a:lnTo>
                  <a:pt x="145496" y="306253"/>
                </a:lnTo>
                <a:lnTo>
                  <a:pt x="140600" y="312317"/>
                </a:lnTo>
                <a:lnTo>
                  <a:pt x="135353" y="318345"/>
                </a:lnTo>
                <a:lnTo>
                  <a:pt x="128877" y="324347"/>
                </a:lnTo>
                <a:lnTo>
                  <a:pt x="121584" y="330333"/>
                </a:lnTo>
                <a:lnTo>
                  <a:pt x="113745" y="336309"/>
                </a:lnTo>
                <a:lnTo>
                  <a:pt x="106535" y="341284"/>
                </a:lnTo>
                <a:lnTo>
                  <a:pt x="99744" y="345593"/>
                </a:lnTo>
                <a:lnTo>
                  <a:pt x="93233" y="349458"/>
                </a:lnTo>
                <a:lnTo>
                  <a:pt x="86906" y="353027"/>
                </a:lnTo>
                <a:lnTo>
                  <a:pt x="74586" y="359638"/>
                </a:lnTo>
                <a:lnTo>
                  <a:pt x="68523" y="361798"/>
                </a:lnTo>
                <a:lnTo>
                  <a:pt x="62496" y="363238"/>
                </a:lnTo>
                <a:lnTo>
                  <a:pt x="56493" y="364198"/>
                </a:lnTo>
                <a:lnTo>
                  <a:pt x="50507" y="364838"/>
                </a:lnTo>
                <a:lnTo>
                  <a:pt x="44533" y="365265"/>
                </a:lnTo>
                <a:lnTo>
                  <a:pt x="33595" y="365738"/>
                </a:lnTo>
                <a:lnTo>
                  <a:pt x="25426" y="365949"/>
                </a:lnTo>
                <a:lnTo>
                  <a:pt x="21858" y="365013"/>
                </a:lnTo>
                <a:lnTo>
                  <a:pt x="18488" y="363397"/>
                </a:lnTo>
                <a:lnTo>
                  <a:pt x="15248" y="361327"/>
                </a:lnTo>
                <a:lnTo>
                  <a:pt x="12097" y="358955"/>
                </a:lnTo>
                <a:lnTo>
                  <a:pt x="9004" y="356382"/>
                </a:lnTo>
                <a:lnTo>
                  <a:pt x="5950" y="353674"/>
                </a:lnTo>
                <a:lnTo>
                  <a:pt x="3913" y="350877"/>
                </a:lnTo>
                <a:lnTo>
                  <a:pt x="1651" y="345123"/>
                </a:lnTo>
                <a:lnTo>
                  <a:pt x="645" y="336612"/>
                </a:lnTo>
                <a:lnTo>
                  <a:pt x="198" y="326215"/>
                </a:lnTo>
                <a:lnTo>
                  <a:pt x="0" y="314980"/>
                </a:lnTo>
                <a:lnTo>
                  <a:pt x="2557" y="303372"/>
                </a:lnTo>
                <a:lnTo>
                  <a:pt x="7001" y="291598"/>
                </a:lnTo>
                <a:lnTo>
                  <a:pt x="12284" y="279750"/>
                </a:lnTo>
                <a:lnTo>
                  <a:pt x="20836" y="261924"/>
                </a:lnTo>
                <a:lnTo>
                  <a:pt x="29654" y="244075"/>
                </a:lnTo>
                <a:lnTo>
                  <a:pt x="33607" y="239115"/>
                </a:lnTo>
                <a:lnTo>
                  <a:pt x="38227" y="234816"/>
                </a:lnTo>
                <a:lnTo>
                  <a:pt x="43290" y="230958"/>
                </a:lnTo>
                <a:lnTo>
                  <a:pt x="48651" y="227394"/>
                </a:lnTo>
                <a:lnTo>
                  <a:pt x="54209" y="224026"/>
                </a:lnTo>
                <a:lnTo>
                  <a:pt x="59898" y="220789"/>
                </a:lnTo>
                <a:lnTo>
                  <a:pt x="65677" y="218630"/>
                </a:lnTo>
                <a:lnTo>
                  <a:pt x="71512" y="217191"/>
                </a:lnTo>
                <a:lnTo>
                  <a:pt x="77388" y="216231"/>
                </a:lnTo>
                <a:lnTo>
                  <a:pt x="82296" y="216584"/>
                </a:lnTo>
                <a:lnTo>
                  <a:pt x="86561" y="217812"/>
                </a:lnTo>
                <a:lnTo>
                  <a:pt x="94938" y="221821"/>
                </a:lnTo>
                <a:lnTo>
                  <a:pt x="105275" y="226911"/>
                </a:lnTo>
                <a:lnTo>
                  <a:pt x="110811" y="230649"/>
                </a:lnTo>
                <a:lnTo>
                  <a:pt x="116484" y="235125"/>
                </a:lnTo>
                <a:lnTo>
                  <a:pt x="122252" y="240094"/>
                </a:lnTo>
                <a:lnTo>
                  <a:pt x="127089" y="246384"/>
                </a:lnTo>
                <a:lnTo>
                  <a:pt x="131306" y="253552"/>
                </a:lnTo>
                <a:lnTo>
                  <a:pt x="135109" y="261309"/>
                </a:lnTo>
                <a:lnTo>
                  <a:pt x="139628" y="268463"/>
                </a:lnTo>
                <a:lnTo>
                  <a:pt x="144626" y="275219"/>
                </a:lnTo>
                <a:lnTo>
                  <a:pt x="149943" y="281705"/>
                </a:lnTo>
                <a:lnTo>
                  <a:pt x="154479" y="289007"/>
                </a:lnTo>
                <a:lnTo>
                  <a:pt x="158495" y="296851"/>
                </a:lnTo>
                <a:lnTo>
                  <a:pt x="162165" y="305057"/>
                </a:lnTo>
                <a:lnTo>
                  <a:pt x="165603" y="313504"/>
                </a:lnTo>
                <a:lnTo>
                  <a:pt x="168889" y="322113"/>
                </a:lnTo>
                <a:lnTo>
                  <a:pt x="172071" y="330828"/>
                </a:lnTo>
                <a:lnTo>
                  <a:pt x="174192" y="339615"/>
                </a:lnTo>
                <a:lnTo>
                  <a:pt x="175607" y="348449"/>
                </a:lnTo>
                <a:lnTo>
                  <a:pt x="176549" y="357315"/>
                </a:lnTo>
                <a:lnTo>
                  <a:pt x="178169" y="366203"/>
                </a:lnTo>
                <a:lnTo>
                  <a:pt x="180243" y="375104"/>
                </a:lnTo>
                <a:lnTo>
                  <a:pt x="182616" y="384015"/>
                </a:lnTo>
                <a:lnTo>
                  <a:pt x="185253" y="396562"/>
                </a:lnTo>
                <a:lnTo>
                  <a:pt x="186739" y="409203"/>
                </a:lnTo>
                <a:lnTo>
                  <a:pt x="187179" y="419233"/>
                </a:lnTo>
                <a:lnTo>
                  <a:pt x="187364" y="428625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SMARTInkAnnotation163"/>
          <p:cNvSpPr/>
          <p:nvPr/>
        </p:nvSpPr>
        <p:spPr>
          <a:xfrm>
            <a:off x="8181101" y="5836428"/>
            <a:ext cx="155065" cy="270874"/>
          </a:xfrm>
          <a:custGeom>
            <a:avLst/>
            <a:gdLst/>
            <a:ahLst/>
            <a:cxnLst/>
            <a:rect l="0" t="0" r="0" b="0"/>
            <a:pathLst>
              <a:path w="155065" h="270874">
                <a:moveTo>
                  <a:pt x="105649" y="21446"/>
                </a:moveTo>
                <a:lnTo>
                  <a:pt x="105649" y="12549"/>
                </a:lnTo>
                <a:lnTo>
                  <a:pt x="100908" y="12526"/>
                </a:lnTo>
                <a:lnTo>
                  <a:pt x="98519" y="13515"/>
                </a:lnTo>
                <a:lnTo>
                  <a:pt x="95935" y="15167"/>
                </a:lnTo>
                <a:lnTo>
                  <a:pt x="93220" y="17260"/>
                </a:lnTo>
                <a:lnTo>
                  <a:pt x="89425" y="19648"/>
                </a:lnTo>
                <a:lnTo>
                  <a:pt x="84911" y="22232"/>
                </a:lnTo>
                <a:lnTo>
                  <a:pt x="79918" y="24946"/>
                </a:lnTo>
                <a:lnTo>
                  <a:pt x="75595" y="28741"/>
                </a:lnTo>
                <a:lnTo>
                  <a:pt x="71723" y="33255"/>
                </a:lnTo>
                <a:lnTo>
                  <a:pt x="68148" y="38249"/>
                </a:lnTo>
                <a:lnTo>
                  <a:pt x="63781" y="42570"/>
                </a:lnTo>
                <a:lnTo>
                  <a:pt x="58886" y="46442"/>
                </a:lnTo>
                <a:lnTo>
                  <a:pt x="53637" y="50016"/>
                </a:lnTo>
                <a:lnTo>
                  <a:pt x="49146" y="55376"/>
                </a:lnTo>
                <a:lnTo>
                  <a:pt x="45160" y="61925"/>
                </a:lnTo>
                <a:lnTo>
                  <a:pt x="31633" y="89084"/>
                </a:lnTo>
                <a:lnTo>
                  <a:pt x="27531" y="96304"/>
                </a:lnTo>
                <a:lnTo>
                  <a:pt x="22812" y="104093"/>
                </a:lnTo>
                <a:lnTo>
                  <a:pt x="17682" y="112263"/>
                </a:lnTo>
                <a:lnTo>
                  <a:pt x="14262" y="120686"/>
                </a:lnTo>
                <a:lnTo>
                  <a:pt x="11982" y="129278"/>
                </a:lnTo>
                <a:lnTo>
                  <a:pt x="10461" y="137983"/>
                </a:lnTo>
                <a:lnTo>
                  <a:pt x="8457" y="146762"/>
                </a:lnTo>
                <a:lnTo>
                  <a:pt x="6127" y="155592"/>
                </a:lnTo>
                <a:lnTo>
                  <a:pt x="3583" y="164455"/>
                </a:lnTo>
                <a:lnTo>
                  <a:pt x="1886" y="173340"/>
                </a:lnTo>
                <a:lnTo>
                  <a:pt x="755" y="182240"/>
                </a:lnTo>
                <a:lnTo>
                  <a:pt x="0" y="191150"/>
                </a:lnTo>
                <a:lnTo>
                  <a:pt x="490" y="199074"/>
                </a:lnTo>
                <a:lnTo>
                  <a:pt x="1808" y="206342"/>
                </a:lnTo>
                <a:lnTo>
                  <a:pt x="3680" y="213171"/>
                </a:lnTo>
                <a:lnTo>
                  <a:pt x="8404" y="228697"/>
                </a:lnTo>
                <a:lnTo>
                  <a:pt x="11053" y="237004"/>
                </a:lnTo>
                <a:lnTo>
                  <a:pt x="14804" y="243534"/>
                </a:lnTo>
                <a:lnTo>
                  <a:pt x="19289" y="248880"/>
                </a:lnTo>
                <a:lnTo>
                  <a:pt x="24263" y="253436"/>
                </a:lnTo>
                <a:lnTo>
                  <a:pt x="29563" y="257466"/>
                </a:lnTo>
                <a:lnTo>
                  <a:pt x="35081" y="261144"/>
                </a:lnTo>
                <a:lnTo>
                  <a:pt x="40744" y="264589"/>
                </a:lnTo>
                <a:lnTo>
                  <a:pt x="46504" y="266885"/>
                </a:lnTo>
                <a:lnTo>
                  <a:pt x="52328" y="268416"/>
                </a:lnTo>
                <a:lnTo>
                  <a:pt x="58196" y="269437"/>
                </a:lnTo>
                <a:lnTo>
                  <a:pt x="64091" y="270117"/>
                </a:lnTo>
                <a:lnTo>
                  <a:pt x="70006" y="270570"/>
                </a:lnTo>
                <a:lnTo>
                  <a:pt x="75933" y="270873"/>
                </a:lnTo>
                <a:lnTo>
                  <a:pt x="80877" y="269090"/>
                </a:lnTo>
                <a:lnTo>
                  <a:pt x="85166" y="265917"/>
                </a:lnTo>
                <a:lnTo>
                  <a:pt x="89017" y="261817"/>
                </a:lnTo>
                <a:lnTo>
                  <a:pt x="93569" y="256108"/>
                </a:lnTo>
                <a:lnTo>
                  <a:pt x="98588" y="249325"/>
                </a:lnTo>
                <a:lnTo>
                  <a:pt x="109456" y="233851"/>
                </a:lnTo>
                <a:lnTo>
                  <a:pt x="120901" y="217052"/>
                </a:lnTo>
                <a:lnTo>
                  <a:pt x="125739" y="208404"/>
                </a:lnTo>
                <a:lnTo>
                  <a:pt x="129956" y="199663"/>
                </a:lnTo>
                <a:lnTo>
                  <a:pt x="133759" y="190859"/>
                </a:lnTo>
                <a:lnTo>
                  <a:pt x="137288" y="181021"/>
                </a:lnTo>
                <a:lnTo>
                  <a:pt x="140632" y="170493"/>
                </a:lnTo>
                <a:lnTo>
                  <a:pt x="143854" y="159507"/>
                </a:lnTo>
                <a:lnTo>
                  <a:pt x="146002" y="148213"/>
                </a:lnTo>
                <a:lnTo>
                  <a:pt x="147433" y="136715"/>
                </a:lnTo>
                <a:lnTo>
                  <a:pt x="148388" y="125081"/>
                </a:lnTo>
                <a:lnTo>
                  <a:pt x="150016" y="114349"/>
                </a:lnTo>
                <a:lnTo>
                  <a:pt x="152095" y="104217"/>
                </a:lnTo>
                <a:lnTo>
                  <a:pt x="154472" y="94486"/>
                </a:lnTo>
                <a:lnTo>
                  <a:pt x="155064" y="85022"/>
                </a:lnTo>
                <a:lnTo>
                  <a:pt x="154467" y="75737"/>
                </a:lnTo>
                <a:lnTo>
                  <a:pt x="153077" y="66569"/>
                </a:lnTo>
                <a:lnTo>
                  <a:pt x="151158" y="58474"/>
                </a:lnTo>
                <a:lnTo>
                  <a:pt x="148887" y="51092"/>
                </a:lnTo>
                <a:lnTo>
                  <a:pt x="146380" y="44187"/>
                </a:lnTo>
                <a:lnTo>
                  <a:pt x="143717" y="37599"/>
                </a:lnTo>
                <a:lnTo>
                  <a:pt x="140949" y="31222"/>
                </a:lnTo>
                <a:lnTo>
                  <a:pt x="138112" y="24987"/>
                </a:lnTo>
                <a:lnTo>
                  <a:pt x="135228" y="19838"/>
                </a:lnTo>
                <a:lnTo>
                  <a:pt x="132313" y="15414"/>
                </a:lnTo>
                <a:lnTo>
                  <a:pt x="129378" y="11472"/>
                </a:lnTo>
                <a:lnTo>
                  <a:pt x="126429" y="7851"/>
                </a:lnTo>
                <a:lnTo>
                  <a:pt x="123471" y="4445"/>
                </a:lnTo>
                <a:lnTo>
                  <a:pt x="120507" y="1183"/>
                </a:lnTo>
                <a:lnTo>
                  <a:pt x="116546" y="0"/>
                </a:lnTo>
                <a:lnTo>
                  <a:pt x="111921" y="203"/>
                </a:lnTo>
                <a:lnTo>
                  <a:pt x="106854" y="1331"/>
                </a:lnTo>
                <a:lnTo>
                  <a:pt x="101491" y="2083"/>
                </a:lnTo>
                <a:lnTo>
                  <a:pt x="95932" y="2584"/>
                </a:lnTo>
                <a:lnTo>
                  <a:pt x="90241" y="2919"/>
                </a:lnTo>
                <a:lnTo>
                  <a:pt x="85455" y="4134"/>
                </a:lnTo>
                <a:lnTo>
                  <a:pt x="81272" y="5935"/>
                </a:lnTo>
                <a:lnTo>
                  <a:pt x="77491" y="8129"/>
                </a:lnTo>
                <a:lnTo>
                  <a:pt x="73979" y="11576"/>
                </a:lnTo>
                <a:lnTo>
                  <a:pt x="70644" y="15858"/>
                </a:lnTo>
                <a:lnTo>
                  <a:pt x="67430" y="20697"/>
                </a:lnTo>
                <a:lnTo>
                  <a:pt x="64294" y="25908"/>
                </a:lnTo>
                <a:lnTo>
                  <a:pt x="61212" y="31366"/>
                </a:lnTo>
                <a:lnTo>
                  <a:pt x="58165" y="36989"/>
                </a:lnTo>
                <a:lnTo>
                  <a:pt x="55141" y="41730"/>
                </a:lnTo>
                <a:lnTo>
                  <a:pt x="52134" y="45883"/>
                </a:lnTo>
                <a:lnTo>
                  <a:pt x="49136" y="49644"/>
                </a:lnTo>
                <a:lnTo>
                  <a:pt x="45805" y="56468"/>
                </a:lnTo>
                <a:lnTo>
                  <a:pt x="43141" y="66095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SMARTInkAnnotation164"/>
          <p:cNvSpPr/>
          <p:nvPr/>
        </p:nvSpPr>
        <p:spPr>
          <a:xfrm>
            <a:off x="8394060" y="5666511"/>
            <a:ext cx="97573" cy="215825"/>
          </a:xfrm>
          <a:custGeom>
            <a:avLst/>
            <a:gdLst/>
            <a:ahLst/>
            <a:cxnLst/>
            <a:rect l="0" t="0" r="0" b="0"/>
            <a:pathLst>
              <a:path w="97573" h="215825">
                <a:moveTo>
                  <a:pt x="53424" y="3840"/>
                </a:moveTo>
                <a:lnTo>
                  <a:pt x="45735" y="11529"/>
                </a:lnTo>
                <a:lnTo>
                  <a:pt x="44329" y="13927"/>
                </a:lnTo>
                <a:lnTo>
                  <a:pt x="40122" y="21883"/>
                </a:lnTo>
                <a:lnTo>
                  <a:pt x="37610" y="25791"/>
                </a:lnTo>
                <a:lnTo>
                  <a:pt x="34944" y="29389"/>
                </a:lnTo>
                <a:lnTo>
                  <a:pt x="32174" y="32779"/>
                </a:lnTo>
                <a:lnTo>
                  <a:pt x="29336" y="37023"/>
                </a:lnTo>
                <a:lnTo>
                  <a:pt x="26451" y="41837"/>
                </a:lnTo>
                <a:lnTo>
                  <a:pt x="23536" y="47030"/>
                </a:lnTo>
                <a:lnTo>
                  <a:pt x="17650" y="58093"/>
                </a:lnTo>
                <a:lnTo>
                  <a:pt x="14692" y="63821"/>
                </a:lnTo>
                <a:lnTo>
                  <a:pt x="11728" y="70617"/>
                </a:lnTo>
                <a:lnTo>
                  <a:pt x="8760" y="78124"/>
                </a:lnTo>
                <a:lnTo>
                  <a:pt x="5789" y="86105"/>
                </a:lnTo>
                <a:lnTo>
                  <a:pt x="3808" y="93410"/>
                </a:lnTo>
                <a:lnTo>
                  <a:pt x="2487" y="100264"/>
                </a:lnTo>
                <a:lnTo>
                  <a:pt x="1607" y="106819"/>
                </a:lnTo>
                <a:lnTo>
                  <a:pt x="1020" y="114164"/>
                </a:lnTo>
                <a:lnTo>
                  <a:pt x="629" y="122038"/>
                </a:lnTo>
                <a:lnTo>
                  <a:pt x="194" y="138724"/>
                </a:lnTo>
                <a:lnTo>
                  <a:pt x="0" y="156063"/>
                </a:lnTo>
                <a:lnTo>
                  <a:pt x="941" y="163861"/>
                </a:lnTo>
                <a:lnTo>
                  <a:pt x="2560" y="171043"/>
                </a:lnTo>
                <a:lnTo>
                  <a:pt x="4632" y="177817"/>
                </a:lnTo>
                <a:lnTo>
                  <a:pt x="6013" y="184317"/>
                </a:lnTo>
                <a:lnTo>
                  <a:pt x="6934" y="190635"/>
                </a:lnTo>
                <a:lnTo>
                  <a:pt x="7548" y="196831"/>
                </a:lnTo>
                <a:lnTo>
                  <a:pt x="8948" y="201954"/>
                </a:lnTo>
                <a:lnTo>
                  <a:pt x="10875" y="206361"/>
                </a:lnTo>
                <a:lnTo>
                  <a:pt x="13152" y="210292"/>
                </a:lnTo>
                <a:lnTo>
                  <a:pt x="16654" y="212913"/>
                </a:lnTo>
                <a:lnTo>
                  <a:pt x="20973" y="214659"/>
                </a:lnTo>
                <a:lnTo>
                  <a:pt x="25837" y="215824"/>
                </a:lnTo>
                <a:lnTo>
                  <a:pt x="30072" y="215608"/>
                </a:lnTo>
                <a:lnTo>
                  <a:pt x="33888" y="214472"/>
                </a:lnTo>
                <a:lnTo>
                  <a:pt x="37423" y="212722"/>
                </a:lnTo>
                <a:lnTo>
                  <a:pt x="40772" y="210564"/>
                </a:lnTo>
                <a:lnTo>
                  <a:pt x="43997" y="208133"/>
                </a:lnTo>
                <a:lnTo>
                  <a:pt x="47139" y="205520"/>
                </a:lnTo>
                <a:lnTo>
                  <a:pt x="50226" y="201794"/>
                </a:lnTo>
                <a:lnTo>
                  <a:pt x="53277" y="197325"/>
                </a:lnTo>
                <a:lnTo>
                  <a:pt x="56302" y="192361"/>
                </a:lnTo>
                <a:lnTo>
                  <a:pt x="60303" y="187068"/>
                </a:lnTo>
                <a:lnTo>
                  <a:pt x="64956" y="181554"/>
                </a:lnTo>
                <a:lnTo>
                  <a:pt x="70041" y="175894"/>
                </a:lnTo>
                <a:lnTo>
                  <a:pt x="73432" y="169145"/>
                </a:lnTo>
                <a:lnTo>
                  <a:pt x="75692" y="161669"/>
                </a:lnTo>
                <a:lnTo>
                  <a:pt x="77199" y="153707"/>
                </a:lnTo>
                <a:lnTo>
                  <a:pt x="79197" y="146416"/>
                </a:lnTo>
                <a:lnTo>
                  <a:pt x="81518" y="139571"/>
                </a:lnTo>
                <a:lnTo>
                  <a:pt x="84060" y="133022"/>
                </a:lnTo>
                <a:lnTo>
                  <a:pt x="86747" y="124688"/>
                </a:lnTo>
                <a:lnTo>
                  <a:pt x="89529" y="115163"/>
                </a:lnTo>
                <a:lnTo>
                  <a:pt x="92376" y="104845"/>
                </a:lnTo>
                <a:lnTo>
                  <a:pt x="94275" y="95981"/>
                </a:lnTo>
                <a:lnTo>
                  <a:pt x="95541" y="88088"/>
                </a:lnTo>
                <a:lnTo>
                  <a:pt x="96384" y="80842"/>
                </a:lnTo>
                <a:lnTo>
                  <a:pt x="96947" y="73034"/>
                </a:lnTo>
                <a:lnTo>
                  <a:pt x="97322" y="64852"/>
                </a:lnTo>
                <a:lnTo>
                  <a:pt x="97572" y="56421"/>
                </a:lnTo>
                <a:lnTo>
                  <a:pt x="96746" y="48816"/>
                </a:lnTo>
                <a:lnTo>
                  <a:pt x="95203" y="41762"/>
                </a:lnTo>
                <a:lnTo>
                  <a:pt x="93183" y="35074"/>
                </a:lnTo>
                <a:lnTo>
                  <a:pt x="90844" y="29624"/>
                </a:lnTo>
                <a:lnTo>
                  <a:pt x="88292" y="24998"/>
                </a:lnTo>
                <a:lnTo>
                  <a:pt x="85599" y="20922"/>
                </a:lnTo>
                <a:lnTo>
                  <a:pt x="82811" y="17213"/>
                </a:lnTo>
                <a:lnTo>
                  <a:pt x="79961" y="13747"/>
                </a:lnTo>
                <a:lnTo>
                  <a:pt x="77068" y="10445"/>
                </a:lnTo>
                <a:lnTo>
                  <a:pt x="74147" y="7251"/>
                </a:lnTo>
                <a:lnTo>
                  <a:pt x="68256" y="1057"/>
                </a:lnTo>
                <a:lnTo>
                  <a:pt x="65297" y="0"/>
                </a:lnTo>
                <a:lnTo>
                  <a:pt x="62331" y="288"/>
                </a:lnTo>
                <a:lnTo>
                  <a:pt x="59361" y="1472"/>
                </a:lnTo>
                <a:lnTo>
                  <a:pt x="56390" y="2261"/>
                </a:lnTo>
                <a:lnTo>
                  <a:pt x="53418" y="2788"/>
                </a:lnTo>
                <a:lnTo>
                  <a:pt x="50443" y="3139"/>
                </a:lnTo>
                <a:lnTo>
                  <a:pt x="47468" y="4364"/>
                </a:lnTo>
                <a:lnTo>
                  <a:pt x="44492" y="6174"/>
                </a:lnTo>
                <a:lnTo>
                  <a:pt x="41516" y="8372"/>
                </a:lnTo>
                <a:lnTo>
                  <a:pt x="38540" y="11823"/>
                </a:lnTo>
                <a:lnTo>
                  <a:pt x="35564" y="16108"/>
                </a:lnTo>
                <a:lnTo>
                  <a:pt x="32587" y="20948"/>
                </a:lnTo>
                <a:lnTo>
                  <a:pt x="29611" y="26160"/>
                </a:lnTo>
                <a:lnTo>
                  <a:pt x="23658" y="37242"/>
                </a:lnTo>
                <a:lnTo>
                  <a:pt x="21675" y="42975"/>
                </a:lnTo>
                <a:lnTo>
                  <a:pt x="20351" y="48782"/>
                </a:lnTo>
                <a:lnTo>
                  <a:pt x="19470" y="54637"/>
                </a:lnTo>
                <a:lnTo>
                  <a:pt x="17889" y="59533"/>
                </a:lnTo>
                <a:lnTo>
                  <a:pt x="15844" y="63789"/>
                </a:lnTo>
                <a:lnTo>
                  <a:pt x="8775" y="75278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SMARTInkAnnotation165"/>
          <p:cNvSpPr/>
          <p:nvPr/>
        </p:nvSpPr>
        <p:spPr>
          <a:xfrm>
            <a:off x="8538290" y="5616773"/>
            <a:ext cx="140950" cy="239302"/>
          </a:xfrm>
          <a:custGeom>
            <a:avLst/>
            <a:gdLst/>
            <a:ahLst/>
            <a:cxnLst/>
            <a:rect l="0" t="0" r="0" b="0"/>
            <a:pathLst>
              <a:path w="140950" h="239302">
                <a:moveTo>
                  <a:pt x="114577" y="35719"/>
                </a:moveTo>
                <a:lnTo>
                  <a:pt x="101274" y="35719"/>
                </a:lnTo>
                <a:lnTo>
                  <a:pt x="97772" y="36711"/>
                </a:lnTo>
                <a:lnTo>
                  <a:pt x="93451" y="38364"/>
                </a:lnTo>
                <a:lnTo>
                  <a:pt x="88587" y="40459"/>
                </a:lnTo>
                <a:lnTo>
                  <a:pt x="84351" y="43840"/>
                </a:lnTo>
                <a:lnTo>
                  <a:pt x="80536" y="48078"/>
                </a:lnTo>
                <a:lnTo>
                  <a:pt x="77001" y="52888"/>
                </a:lnTo>
                <a:lnTo>
                  <a:pt x="73651" y="57087"/>
                </a:lnTo>
                <a:lnTo>
                  <a:pt x="70426" y="60878"/>
                </a:lnTo>
                <a:lnTo>
                  <a:pt x="67284" y="64398"/>
                </a:lnTo>
                <a:lnTo>
                  <a:pt x="58500" y="73601"/>
                </a:lnTo>
                <a:lnTo>
                  <a:pt x="53380" y="78833"/>
                </a:lnTo>
                <a:lnTo>
                  <a:pt x="48974" y="84305"/>
                </a:lnTo>
                <a:lnTo>
                  <a:pt x="45045" y="89938"/>
                </a:lnTo>
                <a:lnTo>
                  <a:pt x="41433" y="95677"/>
                </a:lnTo>
                <a:lnTo>
                  <a:pt x="38033" y="101488"/>
                </a:lnTo>
                <a:lnTo>
                  <a:pt x="34775" y="107346"/>
                </a:lnTo>
                <a:lnTo>
                  <a:pt x="31610" y="113236"/>
                </a:lnTo>
                <a:lnTo>
                  <a:pt x="27516" y="119147"/>
                </a:lnTo>
                <a:lnTo>
                  <a:pt x="22802" y="125072"/>
                </a:lnTo>
                <a:lnTo>
                  <a:pt x="17675" y="131006"/>
                </a:lnTo>
                <a:lnTo>
                  <a:pt x="14256" y="137939"/>
                </a:lnTo>
                <a:lnTo>
                  <a:pt x="11978" y="145538"/>
                </a:lnTo>
                <a:lnTo>
                  <a:pt x="10460" y="153580"/>
                </a:lnTo>
                <a:lnTo>
                  <a:pt x="8455" y="160926"/>
                </a:lnTo>
                <a:lnTo>
                  <a:pt x="6126" y="167807"/>
                </a:lnTo>
                <a:lnTo>
                  <a:pt x="3581" y="174379"/>
                </a:lnTo>
                <a:lnTo>
                  <a:pt x="1884" y="179753"/>
                </a:lnTo>
                <a:lnTo>
                  <a:pt x="754" y="184327"/>
                </a:lnTo>
                <a:lnTo>
                  <a:pt x="0" y="188369"/>
                </a:lnTo>
                <a:lnTo>
                  <a:pt x="489" y="193048"/>
                </a:lnTo>
                <a:lnTo>
                  <a:pt x="1808" y="198152"/>
                </a:lnTo>
                <a:lnTo>
                  <a:pt x="3680" y="203539"/>
                </a:lnTo>
                <a:lnTo>
                  <a:pt x="4927" y="208122"/>
                </a:lnTo>
                <a:lnTo>
                  <a:pt x="5759" y="212170"/>
                </a:lnTo>
                <a:lnTo>
                  <a:pt x="6313" y="215861"/>
                </a:lnTo>
                <a:lnTo>
                  <a:pt x="7675" y="219314"/>
                </a:lnTo>
                <a:lnTo>
                  <a:pt x="11833" y="225795"/>
                </a:lnTo>
                <a:lnTo>
                  <a:pt x="14331" y="228913"/>
                </a:lnTo>
                <a:lnTo>
                  <a:pt x="16988" y="231984"/>
                </a:lnTo>
                <a:lnTo>
                  <a:pt x="19752" y="235023"/>
                </a:lnTo>
                <a:lnTo>
                  <a:pt x="23580" y="237049"/>
                </a:lnTo>
                <a:lnTo>
                  <a:pt x="28116" y="238401"/>
                </a:lnTo>
                <a:lnTo>
                  <a:pt x="33124" y="239301"/>
                </a:lnTo>
                <a:lnTo>
                  <a:pt x="37455" y="238909"/>
                </a:lnTo>
                <a:lnTo>
                  <a:pt x="41334" y="237655"/>
                </a:lnTo>
                <a:lnTo>
                  <a:pt x="76298" y="220064"/>
                </a:lnTo>
                <a:lnTo>
                  <a:pt x="81121" y="216162"/>
                </a:lnTo>
                <a:lnTo>
                  <a:pt x="85327" y="211577"/>
                </a:lnTo>
                <a:lnTo>
                  <a:pt x="89123" y="206535"/>
                </a:lnTo>
                <a:lnTo>
                  <a:pt x="93639" y="201191"/>
                </a:lnTo>
                <a:lnTo>
                  <a:pt x="98633" y="195643"/>
                </a:lnTo>
                <a:lnTo>
                  <a:pt x="103949" y="189960"/>
                </a:lnTo>
                <a:lnTo>
                  <a:pt x="108483" y="183195"/>
                </a:lnTo>
                <a:lnTo>
                  <a:pt x="112499" y="175708"/>
                </a:lnTo>
                <a:lnTo>
                  <a:pt x="119607" y="160444"/>
                </a:lnTo>
                <a:lnTo>
                  <a:pt x="126072" y="147046"/>
                </a:lnTo>
                <a:lnTo>
                  <a:pt x="128194" y="139702"/>
                </a:lnTo>
                <a:lnTo>
                  <a:pt x="129608" y="131830"/>
                </a:lnTo>
                <a:lnTo>
                  <a:pt x="130550" y="123606"/>
                </a:lnTo>
                <a:lnTo>
                  <a:pt x="132171" y="115146"/>
                </a:lnTo>
                <a:lnTo>
                  <a:pt x="134244" y="106529"/>
                </a:lnTo>
                <a:lnTo>
                  <a:pt x="136618" y="97809"/>
                </a:lnTo>
                <a:lnTo>
                  <a:pt x="138201" y="90010"/>
                </a:lnTo>
                <a:lnTo>
                  <a:pt x="139255" y="82827"/>
                </a:lnTo>
                <a:lnTo>
                  <a:pt x="139959" y="76055"/>
                </a:lnTo>
                <a:lnTo>
                  <a:pt x="140427" y="69555"/>
                </a:lnTo>
                <a:lnTo>
                  <a:pt x="140741" y="63237"/>
                </a:lnTo>
                <a:lnTo>
                  <a:pt x="140949" y="57041"/>
                </a:lnTo>
                <a:lnTo>
                  <a:pt x="140095" y="50926"/>
                </a:lnTo>
                <a:lnTo>
                  <a:pt x="138534" y="44864"/>
                </a:lnTo>
                <a:lnTo>
                  <a:pt x="136502" y="38839"/>
                </a:lnTo>
                <a:lnTo>
                  <a:pt x="134155" y="32839"/>
                </a:lnTo>
                <a:lnTo>
                  <a:pt x="131597" y="26853"/>
                </a:lnTo>
                <a:lnTo>
                  <a:pt x="125105" y="12470"/>
                </a:lnTo>
                <a:lnTo>
                  <a:pt x="121571" y="7858"/>
                </a:lnTo>
                <a:lnTo>
                  <a:pt x="119240" y="5238"/>
                </a:lnTo>
                <a:lnTo>
                  <a:pt x="116693" y="3492"/>
                </a:lnTo>
                <a:lnTo>
                  <a:pt x="114003" y="2328"/>
                </a:lnTo>
                <a:lnTo>
                  <a:pt x="111218" y="1552"/>
                </a:lnTo>
                <a:lnTo>
                  <a:pt x="108369" y="1035"/>
                </a:lnTo>
                <a:lnTo>
                  <a:pt x="105478" y="690"/>
                </a:lnTo>
                <a:lnTo>
                  <a:pt x="96717" y="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SMARTInkAnnotation166"/>
          <p:cNvSpPr/>
          <p:nvPr/>
        </p:nvSpPr>
        <p:spPr>
          <a:xfrm>
            <a:off x="8563570" y="5697140"/>
            <a:ext cx="321470" cy="312540"/>
          </a:xfrm>
          <a:custGeom>
            <a:avLst/>
            <a:gdLst/>
            <a:ahLst/>
            <a:cxnLst/>
            <a:rect l="0" t="0" r="0" b="0"/>
            <a:pathLst>
              <a:path w="321470" h="312540">
                <a:moveTo>
                  <a:pt x="321469" y="0"/>
                </a:moveTo>
                <a:lnTo>
                  <a:pt x="313780" y="0"/>
                </a:lnTo>
                <a:lnTo>
                  <a:pt x="313366" y="992"/>
                </a:lnTo>
                <a:lnTo>
                  <a:pt x="312906" y="4741"/>
                </a:lnTo>
                <a:lnTo>
                  <a:pt x="310056" y="12359"/>
                </a:lnTo>
                <a:lnTo>
                  <a:pt x="307907" y="17170"/>
                </a:lnTo>
                <a:lnTo>
                  <a:pt x="304491" y="22360"/>
                </a:lnTo>
                <a:lnTo>
                  <a:pt x="300228" y="27805"/>
                </a:lnTo>
                <a:lnTo>
                  <a:pt x="295401" y="33420"/>
                </a:lnTo>
                <a:lnTo>
                  <a:pt x="287395" y="42304"/>
                </a:lnTo>
                <a:lnTo>
                  <a:pt x="279535" y="50552"/>
                </a:lnTo>
                <a:lnTo>
                  <a:pt x="269428" y="60832"/>
                </a:lnTo>
                <a:lnTo>
                  <a:pt x="262963" y="66352"/>
                </a:lnTo>
                <a:lnTo>
                  <a:pt x="255676" y="72015"/>
                </a:lnTo>
                <a:lnTo>
                  <a:pt x="247840" y="77776"/>
                </a:lnTo>
                <a:lnTo>
                  <a:pt x="240634" y="84593"/>
                </a:lnTo>
                <a:lnTo>
                  <a:pt x="233844" y="92114"/>
                </a:lnTo>
                <a:lnTo>
                  <a:pt x="227334" y="100105"/>
                </a:lnTo>
                <a:lnTo>
                  <a:pt x="220017" y="107416"/>
                </a:lnTo>
                <a:lnTo>
                  <a:pt x="212162" y="114275"/>
                </a:lnTo>
                <a:lnTo>
                  <a:pt x="203949" y="120832"/>
                </a:lnTo>
                <a:lnTo>
                  <a:pt x="195498" y="128180"/>
                </a:lnTo>
                <a:lnTo>
                  <a:pt x="186887" y="136055"/>
                </a:lnTo>
                <a:lnTo>
                  <a:pt x="169381" y="152743"/>
                </a:lnTo>
                <a:lnTo>
                  <a:pt x="151679" y="170080"/>
                </a:lnTo>
                <a:lnTo>
                  <a:pt x="141799" y="178872"/>
                </a:lnTo>
                <a:lnTo>
                  <a:pt x="131244" y="187709"/>
                </a:lnTo>
                <a:lnTo>
                  <a:pt x="120238" y="196576"/>
                </a:lnTo>
                <a:lnTo>
                  <a:pt x="109924" y="205465"/>
                </a:lnTo>
                <a:lnTo>
                  <a:pt x="100073" y="214367"/>
                </a:lnTo>
                <a:lnTo>
                  <a:pt x="90528" y="223279"/>
                </a:lnTo>
                <a:lnTo>
                  <a:pt x="80195" y="232197"/>
                </a:lnTo>
                <a:lnTo>
                  <a:pt x="69339" y="241118"/>
                </a:lnTo>
                <a:lnTo>
                  <a:pt x="58132" y="250042"/>
                </a:lnTo>
                <a:lnTo>
                  <a:pt x="47684" y="258968"/>
                </a:lnTo>
                <a:lnTo>
                  <a:pt x="37742" y="267896"/>
                </a:lnTo>
                <a:lnTo>
                  <a:pt x="28138" y="276824"/>
                </a:lnTo>
                <a:lnTo>
                  <a:pt x="20743" y="284761"/>
                </a:lnTo>
                <a:lnTo>
                  <a:pt x="14821" y="292035"/>
                </a:lnTo>
                <a:lnTo>
                  <a:pt x="0" y="312539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SMARTInkAnnotation167"/>
          <p:cNvSpPr/>
          <p:nvPr/>
        </p:nvSpPr>
        <p:spPr>
          <a:xfrm>
            <a:off x="5243699" y="4813256"/>
            <a:ext cx="1202967" cy="445960"/>
          </a:xfrm>
          <a:custGeom>
            <a:avLst/>
            <a:gdLst/>
            <a:ahLst/>
            <a:cxnLst/>
            <a:rect l="0" t="0" r="0" b="0"/>
            <a:pathLst>
              <a:path w="1202967" h="445960">
                <a:moveTo>
                  <a:pt x="60535" y="357033"/>
                </a:moveTo>
                <a:lnTo>
                  <a:pt x="60535" y="352293"/>
                </a:lnTo>
                <a:lnTo>
                  <a:pt x="61527" y="350896"/>
                </a:lnTo>
                <a:lnTo>
                  <a:pt x="63180" y="349965"/>
                </a:lnTo>
                <a:lnTo>
                  <a:pt x="67664" y="348930"/>
                </a:lnTo>
                <a:lnTo>
                  <a:pt x="100437" y="348125"/>
                </a:lnTo>
                <a:lnTo>
                  <a:pt x="146902" y="348104"/>
                </a:lnTo>
                <a:lnTo>
                  <a:pt x="158782" y="345458"/>
                </a:lnTo>
                <a:lnTo>
                  <a:pt x="170677" y="341967"/>
                </a:lnTo>
                <a:lnTo>
                  <a:pt x="207379" y="339419"/>
                </a:lnTo>
                <a:lnTo>
                  <a:pt x="262573" y="339183"/>
                </a:lnTo>
                <a:lnTo>
                  <a:pt x="299726" y="346242"/>
                </a:lnTo>
                <a:lnTo>
                  <a:pt x="332143" y="347858"/>
                </a:lnTo>
                <a:lnTo>
                  <a:pt x="373563" y="348071"/>
                </a:lnTo>
                <a:lnTo>
                  <a:pt x="388505" y="350734"/>
                </a:lnTo>
                <a:lnTo>
                  <a:pt x="402753" y="354234"/>
                </a:lnTo>
                <a:lnTo>
                  <a:pt x="436153" y="356480"/>
                </a:lnTo>
                <a:lnTo>
                  <a:pt x="453695" y="357780"/>
                </a:lnTo>
                <a:lnTo>
                  <a:pt x="486564" y="364052"/>
                </a:lnTo>
                <a:lnTo>
                  <a:pt x="508897" y="368042"/>
                </a:lnTo>
                <a:lnTo>
                  <a:pt x="525713" y="371848"/>
                </a:lnTo>
                <a:lnTo>
                  <a:pt x="560762" y="376937"/>
                </a:lnTo>
                <a:lnTo>
                  <a:pt x="587435" y="381782"/>
                </a:lnTo>
                <a:lnTo>
                  <a:pt x="614190" y="385863"/>
                </a:lnTo>
                <a:lnTo>
                  <a:pt x="633033" y="389690"/>
                </a:lnTo>
                <a:lnTo>
                  <a:pt x="664962" y="392837"/>
                </a:lnTo>
                <a:lnTo>
                  <a:pt x="693716" y="398620"/>
                </a:lnTo>
                <a:lnTo>
                  <a:pt x="722079" y="401766"/>
                </a:lnTo>
                <a:lnTo>
                  <a:pt x="754185" y="407550"/>
                </a:lnTo>
                <a:lnTo>
                  <a:pt x="782990" y="409704"/>
                </a:lnTo>
                <a:lnTo>
                  <a:pt x="811369" y="410342"/>
                </a:lnTo>
                <a:lnTo>
                  <a:pt x="843480" y="409539"/>
                </a:lnTo>
                <a:lnTo>
                  <a:pt x="872287" y="404450"/>
                </a:lnTo>
                <a:lnTo>
                  <a:pt x="908687" y="402229"/>
                </a:lnTo>
                <a:lnTo>
                  <a:pt x="944541" y="401790"/>
                </a:lnTo>
                <a:lnTo>
                  <a:pt x="989218" y="394628"/>
                </a:lnTo>
                <a:lnTo>
                  <a:pt x="1016010" y="390662"/>
                </a:lnTo>
                <a:lnTo>
                  <a:pt x="1042800" y="385848"/>
                </a:lnTo>
                <a:lnTo>
                  <a:pt x="1059668" y="383730"/>
                </a:lnTo>
                <a:lnTo>
                  <a:pt x="1089310" y="374286"/>
                </a:lnTo>
                <a:lnTo>
                  <a:pt x="1105144" y="369662"/>
                </a:lnTo>
                <a:lnTo>
                  <a:pt x="1131476" y="364047"/>
                </a:lnTo>
                <a:lnTo>
                  <a:pt x="1137637" y="361709"/>
                </a:lnTo>
                <a:lnTo>
                  <a:pt x="1149772" y="353820"/>
                </a:lnTo>
                <a:lnTo>
                  <a:pt x="1167761" y="340867"/>
                </a:lnTo>
                <a:lnTo>
                  <a:pt x="1173733" y="337326"/>
                </a:lnTo>
                <a:lnTo>
                  <a:pt x="1183014" y="328100"/>
                </a:lnTo>
                <a:lnTo>
                  <a:pt x="1190446" y="317385"/>
                </a:lnTo>
                <a:lnTo>
                  <a:pt x="1197056" y="306007"/>
                </a:lnTo>
                <a:lnTo>
                  <a:pt x="1200655" y="294337"/>
                </a:lnTo>
                <a:lnTo>
                  <a:pt x="1202255" y="282535"/>
                </a:lnTo>
                <a:lnTo>
                  <a:pt x="1202966" y="270675"/>
                </a:lnTo>
                <a:lnTo>
                  <a:pt x="1200637" y="258790"/>
                </a:lnTo>
                <a:lnTo>
                  <a:pt x="1195301" y="245901"/>
                </a:lnTo>
                <a:lnTo>
                  <a:pt x="1191100" y="238296"/>
                </a:lnTo>
                <a:lnTo>
                  <a:pt x="1186316" y="230250"/>
                </a:lnTo>
                <a:lnTo>
                  <a:pt x="1181141" y="222901"/>
                </a:lnTo>
                <a:lnTo>
                  <a:pt x="1170100" y="209445"/>
                </a:lnTo>
                <a:lnTo>
                  <a:pt x="1158579" y="196850"/>
                </a:lnTo>
                <a:lnTo>
                  <a:pt x="1145851" y="183645"/>
                </a:lnTo>
                <a:lnTo>
                  <a:pt x="1130273" y="167855"/>
                </a:lnTo>
                <a:lnTo>
                  <a:pt x="1120959" y="160469"/>
                </a:lnTo>
                <a:lnTo>
                  <a:pt x="1100027" y="146970"/>
                </a:lnTo>
                <a:lnTo>
                  <a:pt x="1077495" y="134357"/>
                </a:lnTo>
                <a:lnTo>
                  <a:pt x="1054251" y="121144"/>
                </a:lnTo>
                <a:lnTo>
                  <a:pt x="1042497" y="113453"/>
                </a:lnTo>
                <a:lnTo>
                  <a:pt x="1030692" y="105349"/>
                </a:lnTo>
                <a:lnTo>
                  <a:pt x="1017861" y="97963"/>
                </a:lnTo>
                <a:lnTo>
                  <a:pt x="990375" y="84464"/>
                </a:lnTo>
                <a:lnTo>
                  <a:pt x="958977" y="74495"/>
                </a:lnTo>
                <a:lnTo>
                  <a:pt x="926170" y="65765"/>
                </a:lnTo>
                <a:lnTo>
                  <a:pt x="895053" y="55271"/>
                </a:lnTo>
                <a:lnTo>
                  <a:pt x="862041" y="46637"/>
                </a:lnTo>
                <a:lnTo>
                  <a:pt x="797082" y="33011"/>
                </a:lnTo>
                <a:lnTo>
                  <a:pt x="746753" y="23783"/>
                </a:lnTo>
                <a:lnTo>
                  <a:pt x="689397" y="14765"/>
                </a:lnTo>
                <a:lnTo>
                  <a:pt x="628415" y="5809"/>
                </a:lnTo>
                <a:lnTo>
                  <a:pt x="607794" y="3821"/>
                </a:lnTo>
                <a:lnTo>
                  <a:pt x="587101" y="2496"/>
                </a:lnTo>
                <a:lnTo>
                  <a:pt x="546580" y="1023"/>
                </a:lnTo>
                <a:lnTo>
                  <a:pt x="489306" y="194"/>
                </a:lnTo>
                <a:lnTo>
                  <a:pt x="449206" y="0"/>
                </a:lnTo>
                <a:lnTo>
                  <a:pt x="428790" y="941"/>
                </a:lnTo>
                <a:lnTo>
                  <a:pt x="408233" y="2560"/>
                </a:lnTo>
                <a:lnTo>
                  <a:pt x="366872" y="7005"/>
                </a:lnTo>
                <a:lnTo>
                  <a:pt x="325338" y="12288"/>
                </a:lnTo>
                <a:lnTo>
                  <a:pt x="305532" y="16078"/>
                </a:lnTo>
                <a:lnTo>
                  <a:pt x="286374" y="20589"/>
                </a:lnTo>
                <a:lnTo>
                  <a:pt x="249213" y="30892"/>
                </a:lnTo>
                <a:lnTo>
                  <a:pt x="212852" y="42087"/>
                </a:lnTo>
                <a:lnTo>
                  <a:pt x="179495" y="53677"/>
                </a:lnTo>
                <a:lnTo>
                  <a:pt x="148133" y="66434"/>
                </a:lnTo>
                <a:lnTo>
                  <a:pt x="132824" y="74003"/>
                </a:lnTo>
                <a:lnTo>
                  <a:pt x="117657" y="82026"/>
                </a:lnTo>
                <a:lnTo>
                  <a:pt x="104569" y="90352"/>
                </a:lnTo>
                <a:lnTo>
                  <a:pt x="92868" y="98878"/>
                </a:lnTo>
                <a:lnTo>
                  <a:pt x="82091" y="107539"/>
                </a:lnTo>
                <a:lnTo>
                  <a:pt x="71929" y="116289"/>
                </a:lnTo>
                <a:lnTo>
                  <a:pt x="62178" y="125099"/>
                </a:lnTo>
                <a:lnTo>
                  <a:pt x="52700" y="133950"/>
                </a:lnTo>
                <a:lnTo>
                  <a:pt x="44398" y="142827"/>
                </a:lnTo>
                <a:lnTo>
                  <a:pt x="36879" y="151721"/>
                </a:lnTo>
                <a:lnTo>
                  <a:pt x="29881" y="160627"/>
                </a:lnTo>
                <a:lnTo>
                  <a:pt x="24224" y="169541"/>
                </a:lnTo>
                <a:lnTo>
                  <a:pt x="19460" y="178460"/>
                </a:lnTo>
                <a:lnTo>
                  <a:pt x="15292" y="187382"/>
                </a:lnTo>
                <a:lnTo>
                  <a:pt x="11522" y="196307"/>
                </a:lnTo>
                <a:lnTo>
                  <a:pt x="8016" y="205234"/>
                </a:lnTo>
                <a:lnTo>
                  <a:pt x="4686" y="214162"/>
                </a:lnTo>
                <a:lnTo>
                  <a:pt x="2466" y="223090"/>
                </a:lnTo>
                <a:lnTo>
                  <a:pt x="987" y="232019"/>
                </a:lnTo>
                <a:lnTo>
                  <a:pt x="0" y="240948"/>
                </a:lnTo>
                <a:lnTo>
                  <a:pt x="335" y="249877"/>
                </a:lnTo>
                <a:lnTo>
                  <a:pt x="1550" y="258807"/>
                </a:lnTo>
                <a:lnTo>
                  <a:pt x="3352" y="267736"/>
                </a:lnTo>
                <a:lnTo>
                  <a:pt x="5546" y="276665"/>
                </a:lnTo>
                <a:lnTo>
                  <a:pt x="8000" y="285595"/>
                </a:lnTo>
                <a:lnTo>
                  <a:pt x="10629" y="294525"/>
                </a:lnTo>
                <a:lnTo>
                  <a:pt x="14366" y="302463"/>
                </a:lnTo>
                <a:lnTo>
                  <a:pt x="18842" y="309739"/>
                </a:lnTo>
                <a:lnTo>
                  <a:pt x="23809" y="316574"/>
                </a:lnTo>
                <a:lnTo>
                  <a:pt x="30099" y="324107"/>
                </a:lnTo>
                <a:lnTo>
                  <a:pt x="37267" y="332105"/>
                </a:lnTo>
                <a:lnTo>
                  <a:pt x="45023" y="340414"/>
                </a:lnTo>
                <a:lnTo>
                  <a:pt x="53170" y="347939"/>
                </a:lnTo>
                <a:lnTo>
                  <a:pt x="70160" y="361590"/>
                </a:lnTo>
                <a:lnTo>
                  <a:pt x="87633" y="374271"/>
                </a:lnTo>
                <a:lnTo>
                  <a:pt x="96460" y="380432"/>
                </a:lnTo>
                <a:lnTo>
                  <a:pt x="119496" y="389922"/>
                </a:lnTo>
                <a:lnTo>
                  <a:pt x="146271" y="398439"/>
                </a:lnTo>
                <a:lnTo>
                  <a:pt x="174707" y="408839"/>
                </a:lnTo>
                <a:lnTo>
                  <a:pt x="206528" y="417430"/>
                </a:lnTo>
                <a:lnTo>
                  <a:pt x="240515" y="423563"/>
                </a:lnTo>
                <a:lnTo>
                  <a:pt x="294110" y="428009"/>
                </a:lnTo>
                <a:lnTo>
                  <a:pt x="333348" y="432564"/>
                </a:lnTo>
                <a:lnTo>
                  <a:pt x="353535" y="434177"/>
                </a:lnTo>
                <a:lnTo>
                  <a:pt x="373939" y="435251"/>
                </a:lnTo>
                <a:lnTo>
                  <a:pt x="415130" y="436445"/>
                </a:lnTo>
                <a:lnTo>
                  <a:pt x="523717" y="437274"/>
                </a:lnTo>
                <a:lnTo>
                  <a:pt x="546925" y="438309"/>
                </a:lnTo>
                <a:lnTo>
                  <a:pt x="570334" y="439990"/>
                </a:lnTo>
                <a:lnTo>
                  <a:pt x="593878" y="442103"/>
                </a:lnTo>
                <a:lnTo>
                  <a:pt x="617510" y="443512"/>
                </a:lnTo>
                <a:lnTo>
                  <a:pt x="664936" y="445078"/>
                </a:lnTo>
                <a:lnTo>
                  <a:pt x="731521" y="445959"/>
                </a:lnTo>
                <a:lnTo>
                  <a:pt x="752929" y="445090"/>
                </a:lnTo>
                <a:lnTo>
                  <a:pt x="774147" y="443519"/>
                </a:lnTo>
                <a:lnTo>
                  <a:pt x="795237" y="441479"/>
                </a:lnTo>
                <a:lnTo>
                  <a:pt x="815250" y="440120"/>
                </a:lnTo>
                <a:lnTo>
                  <a:pt x="834546" y="439213"/>
                </a:lnTo>
                <a:lnTo>
                  <a:pt x="882208" y="437938"/>
                </a:lnTo>
                <a:lnTo>
                  <a:pt x="917785" y="43740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SMARTInkAnnotation168"/>
          <p:cNvSpPr/>
          <p:nvPr/>
        </p:nvSpPr>
        <p:spPr>
          <a:xfrm>
            <a:off x="5813226" y="4807727"/>
            <a:ext cx="571501" cy="219688"/>
          </a:xfrm>
          <a:custGeom>
            <a:avLst/>
            <a:gdLst/>
            <a:ahLst/>
            <a:cxnLst/>
            <a:rect l="0" t="0" r="0" b="0"/>
            <a:pathLst>
              <a:path w="571501" h="219688">
                <a:moveTo>
                  <a:pt x="571500" y="219687"/>
                </a:moveTo>
                <a:lnTo>
                  <a:pt x="566760" y="210205"/>
                </a:lnTo>
                <a:lnTo>
                  <a:pt x="562387" y="205429"/>
                </a:lnTo>
                <a:lnTo>
                  <a:pt x="556495" y="200260"/>
                </a:lnTo>
                <a:lnTo>
                  <a:pt x="549591" y="194829"/>
                </a:lnTo>
                <a:lnTo>
                  <a:pt x="541018" y="187240"/>
                </a:lnTo>
                <a:lnTo>
                  <a:pt x="520911" y="168224"/>
                </a:lnTo>
                <a:lnTo>
                  <a:pt x="482538" y="130466"/>
                </a:lnTo>
                <a:lnTo>
                  <a:pt x="466551" y="117542"/>
                </a:lnTo>
                <a:lnTo>
                  <a:pt x="448949" y="104958"/>
                </a:lnTo>
                <a:lnTo>
                  <a:pt x="430268" y="92599"/>
                </a:lnTo>
                <a:lnTo>
                  <a:pt x="410869" y="80392"/>
                </a:lnTo>
                <a:lnTo>
                  <a:pt x="370794" y="56244"/>
                </a:lnTo>
                <a:lnTo>
                  <a:pt x="349391" y="46232"/>
                </a:lnTo>
                <a:lnTo>
                  <a:pt x="327186" y="37574"/>
                </a:lnTo>
                <a:lnTo>
                  <a:pt x="304444" y="29817"/>
                </a:lnTo>
                <a:lnTo>
                  <a:pt x="280353" y="22662"/>
                </a:lnTo>
                <a:lnTo>
                  <a:pt x="255363" y="15906"/>
                </a:lnTo>
                <a:lnTo>
                  <a:pt x="229774" y="9420"/>
                </a:lnTo>
                <a:lnTo>
                  <a:pt x="203784" y="5095"/>
                </a:lnTo>
                <a:lnTo>
                  <a:pt x="177528" y="2211"/>
                </a:lnTo>
                <a:lnTo>
                  <a:pt x="151094" y="289"/>
                </a:lnTo>
                <a:lnTo>
                  <a:pt x="126526" y="0"/>
                </a:lnTo>
                <a:lnTo>
                  <a:pt x="103203" y="799"/>
                </a:lnTo>
                <a:lnTo>
                  <a:pt x="80708" y="2324"/>
                </a:lnTo>
                <a:lnTo>
                  <a:pt x="45131" y="4018"/>
                </a:lnTo>
                <a:lnTo>
                  <a:pt x="0" y="5374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/>
          <a:lstStyle/>
          <a:p>
            <a:r>
              <a:rPr lang="en-US" dirty="0"/>
              <a:t>Check Register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660042"/>
            <a:ext cx="8001000" cy="3733800"/>
          </a:xfrm>
        </p:spPr>
        <p:txBody>
          <a:bodyPr/>
          <a:lstStyle/>
          <a:p>
            <a:pPr lvl="1"/>
            <a:r>
              <a:rPr lang="en-US" dirty="0"/>
              <a:t>Enter Current Balance in top right corner</a:t>
            </a:r>
          </a:p>
          <a:p>
            <a:pPr lvl="1"/>
            <a:r>
              <a:rPr lang="en-US" dirty="0"/>
              <a:t>Enter Transaction #  (some still show Check #)</a:t>
            </a:r>
          </a:p>
          <a:p>
            <a:pPr lvl="2"/>
            <a:r>
              <a:rPr lang="en-US" dirty="0"/>
              <a:t>1001 = check payment – check number</a:t>
            </a:r>
          </a:p>
          <a:p>
            <a:pPr lvl="2"/>
            <a:r>
              <a:rPr lang="en-US" dirty="0"/>
              <a:t>DC = Debit card payment</a:t>
            </a:r>
          </a:p>
          <a:p>
            <a:pPr lvl="2"/>
            <a:r>
              <a:rPr lang="en-US" dirty="0"/>
              <a:t>ETF or ON – Online payment  </a:t>
            </a:r>
          </a:p>
          <a:p>
            <a:pPr lvl="2"/>
            <a:r>
              <a:rPr lang="en-US" dirty="0"/>
              <a:t>ATM or WD = Withdrawal of cash (ATM or at bank)</a:t>
            </a:r>
          </a:p>
          <a:p>
            <a:pPr lvl="2"/>
            <a:r>
              <a:rPr lang="en-US" dirty="0"/>
              <a:t>DEP = Deposit</a:t>
            </a:r>
          </a:p>
          <a:p>
            <a:pPr lvl="2"/>
            <a:r>
              <a:rPr lang="en-US" dirty="0"/>
              <a:t>SC – Service Charges</a:t>
            </a:r>
          </a:p>
          <a:p>
            <a:pPr lvl="2"/>
            <a:r>
              <a:rPr lang="en-US" dirty="0"/>
              <a:t>NSF – Overdraft charge</a:t>
            </a:r>
          </a:p>
          <a:p>
            <a:pPr lvl="1"/>
            <a:r>
              <a:rPr lang="en-US" dirty="0"/>
              <a:t>Column with </a:t>
            </a:r>
            <a:r>
              <a:rPr lang="en-US" dirty="0">
                <a:sym typeface="Wingdings"/>
              </a:rPr>
              <a:t> is for reconciliation process</a:t>
            </a:r>
            <a:r>
              <a:rPr lang="en-US" dirty="0"/>
              <a:t> – when in the both your register and in back put a check here</a:t>
            </a:r>
          </a:p>
        </p:txBody>
      </p:sp>
      <p:graphicFrame>
        <p:nvGraphicFramePr>
          <p:cNvPr id="4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9656174"/>
              </p:ext>
            </p:extLst>
          </p:nvPr>
        </p:nvGraphicFramePr>
        <p:xfrm>
          <a:off x="914401" y="4715510"/>
          <a:ext cx="8077204" cy="206629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99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5720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1051560">
                <a:tc rowSpan="2">
                  <a:txBody>
                    <a:bodyPr/>
                    <a:lstStyle/>
                    <a:p>
                      <a:r>
                        <a:rPr lang="en-US" sz="1600" dirty="0"/>
                        <a:t>Trans</a:t>
                      </a:r>
                    </a:p>
                    <a:p>
                      <a:r>
                        <a:rPr lang="en-US" sz="1600" dirty="0">
                          <a:solidFill>
                            <a:schemeClr val="tx2">
                              <a:lumMod val="95000"/>
                              <a:lumOff val="5000"/>
                            </a:schemeClr>
                          </a:solidFill>
                        </a:rPr>
                        <a:t>Or</a:t>
                      </a:r>
                    </a:p>
                    <a:p>
                      <a:r>
                        <a:rPr lang="en-US" sz="1600" dirty="0">
                          <a:solidFill>
                            <a:schemeClr val="tx2">
                              <a:lumMod val="95000"/>
                              <a:lumOff val="5000"/>
                            </a:schemeClr>
                          </a:solidFill>
                        </a:rPr>
                        <a:t>Check #</a:t>
                      </a:r>
                      <a:endParaRPr lang="en-US" sz="14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600" dirty="0"/>
                        <a:t>Date</a:t>
                      </a:r>
                      <a:endParaRPr lang="en-US" sz="16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600" dirty="0"/>
                        <a:t>Description</a:t>
                      </a:r>
                      <a:endParaRPr lang="en-US" sz="16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r>
                        <a:rPr lang="en-US" sz="1600" dirty="0"/>
                        <a:t>Payment</a:t>
                      </a:r>
                      <a:endParaRPr lang="en-US" sz="16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 sz="16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600" dirty="0"/>
                        <a:t>Fee</a:t>
                      </a:r>
                      <a:endParaRPr lang="en-US" sz="16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600" dirty="0">
                          <a:sym typeface="Wingdings"/>
                        </a:rPr>
                        <a:t></a:t>
                      </a:r>
                      <a:endParaRPr lang="en-US" sz="16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r>
                        <a:rPr lang="en-US" sz="1600" dirty="0"/>
                        <a:t>Deposit/</a:t>
                      </a:r>
                    </a:p>
                    <a:p>
                      <a:r>
                        <a:rPr lang="en-US" sz="1600" dirty="0"/>
                        <a:t>Credit</a:t>
                      </a:r>
                      <a:r>
                        <a:rPr lang="en-US" sz="1600" baseline="0" dirty="0"/>
                        <a:t> +</a:t>
                      </a:r>
                      <a:endParaRPr lang="en-US" sz="16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 sz="16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600" dirty="0"/>
                        <a:t>Balance Forward</a:t>
                      </a:r>
                      <a:endParaRPr lang="en-US" sz="16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6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861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Oval 4"/>
          <p:cNvSpPr/>
          <p:nvPr/>
        </p:nvSpPr>
        <p:spPr>
          <a:xfrm>
            <a:off x="762000" y="4648200"/>
            <a:ext cx="1143000" cy="762000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SMARTInkShape-836">
            <a:extLst>
              <a:ext uri="{FF2B5EF4-FFF2-40B4-BE49-F238E27FC236}">
                <a16:creationId xmlns:a16="http://schemas.microsoft.com/office/drawing/2014/main" id="{53DDE7AE-D286-4B52-B341-743A75E7ECD3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1371600" y="6278880"/>
            <a:ext cx="22861" cy="1"/>
          </a:xfrm>
          <a:custGeom>
            <a:avLst/>
            <a:gdLst/>
            <a:ahLst/>
            <a:cxnLst/>
            <a:rect l="0" t="0" r="0" b="0"/>
            <a:pathLst>
              <a:path w="22861" h="1">
                <a:moveTo>
                  <a:pt x="0" y="0"/>
                </a:moveTo>
                <a:lnTo>
                  <a:pt x="0" y="0"/>
                </a:lnTo>
                <a:lnTo>
                  <a:pt x="22860" y="0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SMARTInkShape-837">
            <a:extLst>
              <a:ext uri="{FF2B5EF4-FFF2-40B4-BE49-F238E27FC236}">
                <a16:creationId xmlns:a16="http://schemas.microsoft.com/office/drawing/2014/main" id="{B9D8EA99-9254-4D29-AD85-851EDC7BB788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62700" y="5943600"/>
            <a:ext cx="373381" cy="402212"/>
          </a:xfrm>
          <a:custGeom>
            <a:avLst/>
            <a:gdLst/>
            <a:ahLst/>
            <a:cxnLst/>
            <a:rect l="0" t="0" r="0" b="0"/>
            <a:pathLst>
              <a:path w="373381" h="402212">
                <a:moveTo>
                  <a:pt x="0" y="220980"/>
                </a:moveTo>
                <a:lnTo>
                  <a:pt x="0" y="220980"/>
                </a:lnTo>
                <a:lnTo>
                  <a:pt x="0" y="254288"/>
                </a:lnTo>
                <a:lnTo>
                  <a:pt x="2258" y="289932"/>
                </a:lnTo>
                <a:lnTo>
                  <a:pt x="12996" y="327709"/>
                </a:lnTo>
                <a:lnTo>
                  <a:pt x="25439" y="361721"/>
                </a:lnTo>
                <a:lnTo>
                  <a:pt x="32074" y="386164"/>
                </a:lnTo>
                <a:lnTo>
                  <a:pt x="44309" y="402211"/>
                </a:lnTo>
                <a:lnTo>
                  <a:pt x="45626" y="401914"/>
                </a:lnTo>
                <a:lnTo>
                  <a:pt x="56202" y="393109"/>
                </a:lnTo>
                <a:lnTo>
                  <a:pt x="66103" y="376493"/>
                </a:lnTo>
                <a:lnTo>
                  <a:pt x="78748" y="342307"/>
                </a:lnTo>
                <a:lnTo>
                  <a:pt x="94985" y="306219"/>
                </a:lnTo>
                <a:lnTo>
                  <a:pt x="109519" y="276528"/>
                </a:lnTo>
                <a:lnTo>
                  <a:pt x="124549" y="247128"/>
                </a:lnTo>
                <a:lnTo>
                  <a:pt x="147055" y="214010"/>
                </a:lnTo>
                <a:lnTo>
                  <a:pt x="175709" y="183009"/>
                </a:lnTo>
                <a:lnTo>
                  <a:pt x="201439" y="152426"/>
                </a:lnTo>
                <a:lnTo>
                  <a:pt x="235120" y="124183"/>
                </a:lnTo>
                <a:lnTo>
                  <a:pt x="266482" y="98002"/>
                </a:lnTo>
                <a:lnTo>
                  <a:pt x="303219" y="68371"/>
                </a:lnTo>
                <a:lnTo>
                  <a:pt x="338574" y="38059"/>
                </a:lnTo>
                <a:lnTo>
                  <a:pt x="373380" y="0"/>
                </a:lnTo>
              </a:path>
            </a:pathLst>
          </a:cu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 vol="65000"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5"/>
      <p:bldP spid="5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533400" y="381000"/>
            <a:ext cx="8077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kumimoji="1" lang="en-US" sz="32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Assignment:  Chapter 9, Lesson 9.2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533400" y="1600200"/>
            <a:ext cx="80772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70C0"/>
              </a:buClr>
              <a:buSzPct val="75000"/>
              <a:defRPr/>
            </a:pPr>
            <a:r>
              <a:rPr kumimoji="1" lang="en-US" sz="2000" kern="0" dirty="0">
                <a:solidFill>
                  <a:schemeClr val="accent5">
                    <a:lumMod val="10000"/>
                  </a:schemeClr>
                </a:solidFill>
                <a:latin typeface="+mn-lt"/>
              </a:rPr>
              <a:t>Complete the Bank Services Worksheet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304800" y="1143000"/>
            <a:ext cx="85344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04800" y="1295400"/>
            <a:ext cx="85344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 Assignment:  Choose a Bank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Based on what you have learned:  What should you consider when choosing a bank?</a:t>
            </a:r>
          </a:p>
          <a:p>
            <a:r>
              <a:rPr lang="en-US" dirty="0"/>
              <a:t>Student Ideas: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Pick the top 5 items, with most important first</a:t>
            </a:r>
          </a:p>
          <a:p>
            <a:pPr>
              <a:buNone/>
            </a:pP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304800" y="1143000"/>
            <a:ext cx="85344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04800" y="1295400"/>
            <a:ext cx="85344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 Assignment:  Choose a Bank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Offers the most services to meet your needs</a:t>
            </a:r>
          </a:p>
          <a:p>
            <a:r>
              <a:rPr lang="en-US" dirty="0"/>
              <a:t>Has the best interest rates</a:t>
            </a:r>
          </a:p>
          <a:p>
            <a:r>
              <a:rPr lang="en-US" dirty="0"/>
              <a:t>Has the lowest fees for its services</a:t>
            </a:r>
          </a:p>
          <a:p>
            <a:r>
              <a:rPr lang="en-US" dirty="0"/>
              <a:t>Offers free checking services</a:t>
            </a:r>
          </a:p>
          <a:p>
            <a:r>
              <a:rPr lang="en-US" dirty="0"/>
              <a:t>Has FDIC Insurance</a:t>
            </a:r>
          </a:p>
          <a:p>
            <a:pPr lvl="1"/>
            <a:r>
              <a:rPr lang="en-US" dirty="0"/>
              <a:t>Federal Deposit Insurance Corporation </a:t>
            </a:r>
          </a:p>
          <a:p>
            <a:pPr lvl="1"/>
            <a:r>
              <a:rPr lang="en-US" dirty="0"/>
              <a:t>Protects customers against loss up to $250,000 per account.</a:t>
            </a:r>
          </a:p>
          <a:p>
            <a:pPr>
              <a:buNone/>
            </a:pP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304800" y="1143000"/>
            <a:ext cx="85344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04800" y="1295400"/>
            <a:ext cx="85344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In your textbook:</a:t>
            </a:r>
          </a:p>
          <a:p>
            <a:r>
              <a:rPr lang="en-US" dirty="0"/>
              <a:t>Complete the following items under Apply your Knowledge in the textbook:</a:t>
            </a:r>
          </a:p>
          <a:p>
            <a:pPr>
              <a:buNone/>
            </a:pPr>
            <a:r>
              <a:rPr lang="en-US" dirty="0"/>
              <a:t>	#3 and #4 -  hand in the worksheets</a:t>
            </a:r>
          </a:p>
          <a:p>
            <a:pPr>
              <a:buNone/>
            </a:pPr>
            <a:r>
              <a:rPr lang="en-US" dirty="0"/>
              <a:t>	#6 on handout from instructor</a:t>
            </a:r>
          </a:p>
          <a:p>
            <a:pPr>
              <a:buNone/>
            </a:pPr>
            <a:r>
              <a:rPr lang="en-US" dirty="0"/>
              <a:t>In the Student Activity Guide:</a:t>
            </a:r>
          </a:p>
          <a:p>
            <a:r>
              <a:rPr lang="en-US" dirty="0"/>
              <a:t>Activity 9.5 on page 96 </a:t>
            </a:r>
          </a:p>
          <a:p>
            <a:r>
              <a:rPr lang="en-US" dirty="0"/>
              <a:t>Page 87 &amp; 88  - Study Guide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304800" y="1143000"/>
            <a:ext cx="85344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04800" y="1295400"/>
            <a:ext cx="85344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8109459"/>
              </p:ext>
            </p:extLst>
          </p:nvPr>
        </p:nvGraphicFramePr>
        <p:xfrm>
          <a:off x="609596" y="2687836"/>
          <a:ext cx="8077204" cy="395097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99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5720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1051560">
                <a:tc rowSpan="2">
                  <a:txBody>
                    <a:bodyPr/>
                    <a:lstStyle/>
                    <a:p>
                      <a:r>
                        <a:rPr lang="en-US" sz="1600" dirty="0"/>
                        <a:t>Check</a:t>
                      </a:r>
                      <a:r>
                        <a:rPr lang="en-US" sz="1600" baseline="0" dirty="0"/>
                        <a:t> </a:t>
                      </a:r>
                      <a:r>
                        <a:rPr lang="en-US" sz="1400" baseline="0" dirty="0"/>
                        <a:t>#</a:t>
                      </a:r>
                      <a:endParaRPr lang="en-US" sz="14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600" dirty="0"/>
                        <a:t>Date</a:t>
                      </a:r>
                      <a:endParaRPr lang="en-US" sz="16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600" dirty="0"/>
                        <a:t>Description</a:t>
                      </a:r>
                      <a:endParaRPr lang="en-US" sz="16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r>
                        <a:rPr lang="en-US" sz="1600" dirty="0"/>
                        <a:t>Payment</a:t>
                      </a:r>
                      <a:endParaRPr lang="en-US" sz="16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 sz="16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600" dirty="0"/>
                        <a:t>Fee</a:t>
                      </a:r>
                      <a:endParaRPr lang="en-US" sz="16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600" dirty="0">
                          <a:sym typeface="Wingdings"/>
                        </a:rPr>
                        <a:t></a:t>
                      </a:r>
                      <a:endParaRPr lang="en-US" sz="16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r>
                        <a:rPr lang="en-US" sz="1600" dirty="0"/>
                        <a:t>Deposit/</a:t>
                      </a:r>
                    </a:p>
                    <a:p>
                      <a:r>
                        <a:rPr lang="en-US" sz="1600" dirty="0"/>
                        <a:t>Credit</a:t>
                      </a:r>
                      <a:r>
                        <a:rPr lang="en-US" sz="1600" baseline="0" dirty="0"/>
                        <a:t> +</a:t>
                      </a:r>
                      <a:endParaRPr lang="en-US" sz="16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 sz="16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600" dirty="0"/>
                        <a:t>Balance Forward</a:t>
                      </a:r>
                      <a:endParaRPr lang="en-US" sz="16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6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861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512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861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861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512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861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861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62000" y="533400"/>
            <a:ext cx="7543800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10/1 Beginning Balance = 0</a:t>
            </a:r>
          </a:p>
          <a:p>
            <a:r>
              <a:rPr lang="en-US" sz="1600" dirty="0"/>
              <a:t>10/1  Initial Deposit of $200.00 to open account</a:t>
            </a:r>
          </a:p>
          <a:p>
            <a:r>
              <a:rPr lang="en-US" sz="1600" dirty="0"/>
              <a:t>10/1  Wrote Check 1001 to Sam’s Club for groceries  $72.00</a:t>
            </a:r>
          </a:p>
          <a:p>
            <a:r>
              <a:rPr lang="en-US" sz="1600" dirty="0"/>
              <a:t>10/2  Check 1002 was voided </a:t>
            </a:r>
          </a:p>
          <a:p>
            <a:r>
              <a:rPr lang="en-US" sz="1600" dirty="0"/>
              <a:t>10/5  On-line payment to US Bank Credit Card.  $25.00</a:t>
            </a:r>
          </a:p>
          <a:p>
            <a:r>
              <a:rPr lang="en-US" dirty="0"/>
              <a:t>The White Lines = transaction info</a:t>
            </a:r>
          </a:p>
          <a:p>
            <a:r>
              <a:rPr lang="en-US" dirty="0"/>
              <a:t>Gray Lines =  purpose and the New balance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239000" y="990600"/>
            <a:ext cx="1447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2"/>
            <a:r>
              <a:rPr lang="en-US" sz="1100" dirty="0"/>
              <a:t>1001 = check  #</a:t>
            </a:r>
          </a:p>
          <a:p>
            <a:pPr marL="0" lvl="2"/>
            <a:r>
              <a:rPr lang="en-US" sz="1100" dirty="0"/>
              <a:t>ATM</a:t>
            </a:r>
          </a:p>
          <a:p>
            <a:pPr marL="0" lvl="2"/>
            <a:r>
              <a:rPr lang="en-US" sz="1100" dirty="0"/>
              <a:t>ON </a:t>
            </a:r>
          </a:p>
          <a:p>
            <a:pPr marL="0" lvl="2"/>
            <a:r>
              <a:rPr lang="en-US" sz="1100" dirty="0"/>
              <a:t>WD</a:t>
            </a:r>
          </a:p>
          <a:p>
            <a:pPr marL="0" lvl="2"/>
            <a:r>
              <a:rPr lang="en-US" sz="1100" dirty="0"/>
              <a:t>DEP</a:t>
            </a:r>
          </a:p>
          <a:p>
            <a:pPr marL="0" lvl="2"/>
            <a:r>
              <a:rPr lang="en-US" sz="1100" dirty="0"/>
              <a:t>SC</a:t>
            </a:r>
            <a:endParaRPr lang="en-US" dirty="0"/>
          </a:p>
        </p:txBody>
      </p:sp>
      <p:sp>
        <p:nvSpPr>
          <p:cNvPr id="734" name="SMARTInkShape-844">
            <a:extLst>
              <a:ext uri="{FF2B5EF4-FFF2-40B4-BE49-F238E27FC236}">
                <a16:creationId xmlns:a16="http://schemas.microsoft.com/office/drawing/2014/main" id="{AEFDA5B1-191D-4D01-B846-ED3FF75C77DC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1394460" y="1775460"/>
            <a:ext cx="533401" cy="7621"/>
          </a:xfrm>
          <a:custGeom>
            <a:avLst/>
            <a:gdLst/>
            <a:ahLst/>
            <a:cxnLst/>
            <a:rect l="0" t="0" r="0" b="0"/>
            <a:pathLst>
              <a:path w="533401" h="7621">
                <a:moveTo>
                  <a:pt x="0" y="7620"/>
                </a:moveTo>
                <a:lnTo>
                  <a:pt x="0" y="7620"/>
                </a:lnTo>
                <a:lnTo>
                  <a:pt x="36790" y="7620"/>
                </a:lnTo>
                <a:lnTo>
                  <a:pt x="71204" y="7620"/>
                </a:lnTo>
                <a:lnTo>
                  <a:pt x="108594" y="7620"/>
                </a:lnTo>
                <a:lnTo>
                  <a:pt x="143415" y="7620"/>
                </a:lnTo>
                <a:lnTo>
                  <a:pt x="176869" y="7620"/>
                </a:lnTo>
                <a:lnTo>
                  <a:pt x="210515" y="7620"/>
                </a:lnTo>
                <a:lnTo>
                  <a:pt x="246362" y="7620"/>
                </a:lnTo>
                <a:lnTo>
                  <a:pt x="281939" y="7620"/>
                </a:lnTo>
                <a:lnTo>
                  <a:pt x="317500" y="7620"/>
                </a:lnTo>
                <a:lnTo>
                  <a:pt x="354541" y="7620"/>
                </a:lnTo>
                <a:lnTo>
                  <a:pt x="389149" y="1589"/>
                </a:lnTo>
                <a:lnTo>
                  <a:pt x="421553" y="209"/>
                </a:lnTo>
                <a:lnTo>
                  <a:pt x="457523" y="28"/>
                </a:lnTo>
                <a:lnTo>
                  <a:pt x="492342" y="2"/>
                </a:lnTo>
                <a:lnTo>
                  <a:pt x="533400" y="0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5" name="SMARTInkShape-845">
            <a:extLst>
              <a:ext uri="{FF2B5EF4-FFF2-40B4-BE49-F238E27FC236}">
                <a16:creationId xmlns:a16="http://schemas.microsoft.com/office/drawing/2014/main" id="{CB045C9F-6D96-402C-88D5-E8D877D4AAFD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98520" y="1287780"/>
            <a:ext cx="7621" cy="1"/>
          </a:xfrm>
          <a:custGeom>
            <a:avLst/>
            <a:gdLst/>
            <a:ahLst/>
            <a:cxnLst/>
            <a:rect l="0" t="0" r="0" b="0"/>
            <a:pathLst>
              <a:path w="7621" h="1">
                <a:moveTo>
                  <a:pt x="0" y="0"/>
                </a:moveTo>
                <a:lnTo>
                  <a:pt x="0" y="0"/>
                </a:lnTo>
                <a:lnTo>
                  <a:pt x="7620" y="0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6" name="SMARTInkShape-846">
            <a:extLst>
              <a:ext uri="{FF2B5EF4-FFF2-40B4-BE49-F238E27FC236}">
                <a16:creationId xmlns:a16="http://schemas.microsoft.com/office/drawing/2014/main" id="{B350ECE1-76FB-4C2B-B20D-D01D448EB079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583180" y="1249800"/>
            <a:ext cx="350521" cy="52768"/>
          </a:xfrm>
          <a:custGeom>
            <a:avLst/>
            <a:gdLst/>
            <a:ahLst/>
            <a:cxnLst/>
            <a:rect l="0" t="0" r="0" b="0"/>
            <a:pathLst>
              <a:path w="350521" h="52768">
                <a:moveTo>
                  <a:pt x="0" y="15120"/>
                </a:moveTo>
                <a:lnTo>
                  <a:pt x="0" y="15120"/>
                </a:lnTo>
                <a:lnTo>
                  <a:pt x="6930" y="9037"/>
                </a:lnTo>
                <a:lnTo>
                  <a:pt x="18234" y="2969"/>
                </a:lnTo>
                <a:lnTo>
                  <a:pt x="29015" y="795"/>
                </a:lnTo>
                <a:lnTo>
                  <a:pt x="65816" y="0"/>
                </a:lnTo>
                <a:lnTo>
                  <a:pt x="102543" y="2154"/>
                </a:lnTo>
                <a:lnTo>
                  <a:pt x="138998" y="7643"/>
                </a:lnTo>
                <a:lnTo>
                  <a:pt x="172519" y="17908"/>
                </a:lnTo>
                <a:lnTo>
                  <a:pt x="207185" y="28928"/>
                </a:lnTo>
                <a:lnTo>
                  <a:pt x="244690" y="40237"/>
                </a:lnTo>
                <a:lnTo>
                  <a:pt x="279725" y="49777"/>
                </a:lnTo>
                <a:lnTo>
                  <a:pt x="311658" y="52767"/>
                </a:lnTo>
                <a:lnTo>
                  <a:pt x="318573" y="50761"/>
                </a:lnTo>
                <a:lnTo>
                  <a:pt x="333955" y="38529"/>
                </a:lnTo>
                <a:lnTo>
                  <a:pt x="350520" y="22740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5" name="SMARTInkShape-854">
            <a:extLst>
              <a:ext uri="{FF2B5EF4-FFF2-40B4-BE49-F238E27FC236}">
                <a16:creationId xmlns:a16="http://schemas.microsoft.com/office/drawing/2014/main" id="{4C3ED5DF-FA28-4F4D-A9FD-993CE1A32110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845820" y="1013460"/>
            <a:ext cx="487681" cy="38093"/>
          </a:xfrm>
          <a:custGeom>
            <a:avLst/>
            <a:gdLst/>
            <a:ahLst/>
            <a:cxnLst/>
            <a:rect l="0" t="0" r="0" b="0"/>
            <a:pathLst>
              <a:path w="487681" h="38093">
                <a:moveTo>
                  <a:pt x="0" y="0"/>
                </a:moveTo>
                <a:lnTo>
                  <a:pt x="0" y="0"/>
                </a:lnTo>
                <a:lnTo>
                  <a:pt x="4045" y="0"/>
                </a:lnTo>
                <a:lnTo>
                  <a:pt x="5237" y="847"/>
                </a:lnTo>
                <a:lnTo>
                  <a:pt x="6031" y="2258"/>
                </a:lnTo>
                <a:lnTo>
                  <a:pt x="7527" y="7306"/>
                </a:lnTo>
                <a:lnTo>
                  <a:pt x="18218" y="7592"/>
                </a:lnTo>
                <a:lnTo>
                  <a:pt x="19765" y="8448"/>
                </a:lnTo>
                <a:lnTo>
                  <a:pt x="20797" y="9866"/>
                </a:lnTo>
                <a:lnTo>
                  <a:pt x="21484" y="11657"/>
                </a:lnTo>
                <a:lnTo>
                  <a:pt x="22790" y="12851"/>
                </a:lnTo>
                <a:lnTo>
                  <a:pt x="29300" y="14925"/>
                </a:lnTo>
                <a:lnTo>
                  <a:pt x="48604" y="15238"/>
                </a:lnTo>
                <a:lnTo>
                  <a:pt x="50183" y="16085"/>
                </a:lnTo>
                <a:lnTo>
                  <a:pt x="51235" y="17497"/>
                </a:lnTo>
                <a:lnTo>
                  <a:pt x="51937" y="19285"/>
                </a:lnTo>
                <a:lnTo>
                  <a:pt x="53251" y="20476"/>
                </a:lnTo>
                <a:lnTo>
                  <a:pt x="59778" y="22546"/>
                </a:lnTo>
                <a:lnTo>
                  <a:pt x="64655" y="22767"/>
                </a:lnTo>
                <a:lnTo>
                  <a:pt x="69093" y="20561"/>
                </a:lnTo>
                <a:lnTo>
                  <a:pt x="73888" y="17605"/>
                </a:lnTo>
                <a:lnTo>
                  <a:pt x="82345" y="15551"/>
                </a:lnTo>
                <a:lnTo>
                  <a:pt x="120088" y="15240"/>
                </a:lnTo>
                <a:lnTo>
                  <a:pt x="158187" y="15240"/>
                </a:lnTo>
                <a:lnTo>
                  <a:pt x="166228" y="15240"/>
                </a:lnTo>
                <a:lnTo>
                  <a:pt x="173445" y="20477"/>
                </a:lnTo>
                <a:lnTo>
                  <a:pt x="180555" y="22154"/>
                </a:lnTo>
                <a:lnTo>
                  <a:pt x="208282" y="22852"/>
                </a:lnTo>
                <a:lnTo>
                  <a:pt x="209975" y="23701"/>
                </a:lnTo>
                <a:lnTo>
                  <a:pt x="211103" y="25114"/>
                </a:lnTo>
                <a:lnTo>
                  <a:pt x="211856" y="26903"/>
                </a:lnTo>
                <a:lnTo>
                  <a:pt x="213204" y="28095"/>
                </a:lnTo>
                <a:lnTo>
                  <a:pt x="216960" y="29420"/>
                </a:lnTo>
                <a:lnTo>
                  <a:pt x="253694" y="30472"/>
                </a:lnTo>
                <a:lnTo>
                  <a:pt x="288523" y="30480"/>
                </a:lnTo>
                <a:lnTo>
                  <a:pt x="295590" y="32738"/>
                </a:lnTo>
                <a:lnTo>
                  <a:pt x="301553" y="35717"/>
                </a:lnTo>
                <a:lnTo>
                  <a:pt x="314538" y="37629"/>
                </a:lnTo>
                <a:lnTo>
                  <a:pt x="351905" y="38092"/>
                </a:lnTo>
                <a:lnTo>
                  <a:pt x="387241" y="30794"/>
                </a:lnTo>
                <a:lnTo>
                  <a:pt x="424253" y="30485"/>
                </a:lnTo>
                <a:lnTo>
                  <a:pt x="457353" y="30480"/>
                </a:lnTo>
                <a:lnTo>
                  <a:pt x="487680" y="30480"/>
                </a:lnTo>
              </a:path>
            </a:pathLst>
          </a:custGeom>
          <a:ln w="19050">
            <a:solidFill>
              <a:srgbClr val="009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6" name="SMARTInkShape-855">
            <a:extLst>
              <a:ext uri="{FF2B5EF4-FFF2-40B4-BE49-F238E27FC236}">
                <a16:creationId xmlns:a16="http://schemas.microsoft.com/office/drawing/2014/main" id="{FD08A623-CBD8-4DBB-B52F-1ACC965F59B9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2865120" y="1028700"/>
            <a:ext cx="640081" cy="38101"/>
          </a:xfrm>
          <a:custGeom>
            <a:avLst/>
            <a:gdLst/>
            <a:ahLst/>
            <a:cxnLst/>
            <a:rect l="0" t="0" r="0" b="0"/>
            <a:pathLst>
              <a:path w="640081" h="38101">
                <a:moveTo>
                  <a:pt x="0" y="0"/>
                </a:moveTo>
                <a:lnTo>
                  <a:pt x="0" y="0"/>
                </a:lnTo>
                <a:lnTo>
                  <a:pt x="14088" y="0"/>
                </a:lnTo>
                <a:lnTo>
                  <a:pt x="22989" y="4045"/>
                </a:lnTo>
                <a:lnTo>
                  <a:pt x="25486" y="6083"/>
                </a:lnTo>
                <a:lnTo>
                  <a:pt x="28261" y="10606"/>
                </a:lnTo>
                <a:lnTo>
                  <a:pt x="30694" y="12151"/>
                </a:lnTo>
                <a:lnTo>
                  <a:pt x="44508" y="14630"/>
                </a:lnTo>
                <a:lnTo>
                  <a:pt x="47452" y="14833"/>
                </a:lnTo>
                <a:lnTo>
                  <a:pt x="52981" y="17317"/>
                </a:lnTo>
                <a:lnTo>
                  <a:pt x="58260" y="20396"/>
                </a:lnTo>
                <a:lnTo>
                  <a:pt x="90966" y="29967"/>
                </a:lnTo>
                <a:lnTo>
                  <a:pt x="127632" y="30474"/>
                </a:lnTo>
                <a:lnTo>
                  <a:pt x="163349" y="29633"/>
                </a:lnTo>
                <a:lnTo>
                  <a:pt x="196154" y="23919"/>
                </a:lnTo>
                <a:lnTo>
                  <a:pt x="233061" y="22953"/>
                </a:lnTo>
                <a:lnTo>
                  <a:pt x="266621" y="16307"/>
                </a:lnTo>
                <a:lnTo>
                  <a:pt x="301417" y="21895"/>
                </a:lnTo>
                <a:lnTo>
                  <a:pt x="339491" y="22822"/>
                </a:lnTo>
                <a:lnTo>
                  <a:pt x="375132" y="22858"/>
                </a:lnTo>
                <a:lnTo>
                  <a:pt x="411164" y="22860"/>
                </a:lnTo>
                <a:lnTo>
                  <a:pt x="448953" y="25118"/>
                </a:lnTo>
                <a:lnTo>
                  <a:pt x="486956" y="30009"/>
                </a:lnTo>
                <a:lnTo>
                  <a:pt x="522612" y="30418"/>
                </a:lnTo>
                <a:lnTo>
                  <a:pt x="557419" y="30478"/>
                </a:lnTo>
                <a:lnTo>
                  <a:pt x="594504" y="30480"/>
                </a:lnTo>
                <a:lnTo>
                  <a:pt x="604584" y="31327"/>
                </a:lnTo>
                <a:lnTo>
                  <a:pt x="640080" y="38100"/>
                </a:lnTo>
              </a:path>
            </a:pathLst>
          </a:custGeom>
          <a:ln w="19050">
            <a:solidFill>
              <a:srgbClr val="009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7" name="SMARTInkShape-856">
            <a:extLst>
              <a:ext uri="{FF2B5EF4-FFF2-40B4-BE49-F238E27FC236}">
                <a16:creationId xmlns:a16="http://schemas.microsoft.com/office/drawing/2014/main" id="{22322E85-6257-4D6E-885D-6794420AD647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784860" y="1287780"/>
            <a:ext cx="541021" cy="22633"/>
          </a:xfrm>
          <a:custGeom>
            <a:avLst/>
            <a:gdLst/>
            <a:ahLst/>
            <a:cxnLst/>
            <a:rect l="0" t="0" r="0" b="0"/>
            <a:pathLst>
              <a:path w="541021" h="22633">
                <a:moveTo>
                  <a:pt x="0" y="0"/>
                </a:moveTo>
                <a:lnTo>
                  <a:pt x="0" y="0"/>
                </a:lnTo>
                <a:lnTo>
                  <a:pt x="33032" y="0"/>
                </a:lnTo>
                <a:lnTo>
                  <a:pt x="38105" y="2258"/>
                </a:lnTo>
                <a:lnTo>
                  <a:pt x="43182" y="5237"/>
                </a:lnTo>
                <a:lnTo>
                  <a:pt x="51647" y="6914"/>
                </a:lnTo>
                <a:lnTo>
                  <a:pt x="86276" y="9836"/>
                </a:lnTo>
                <a:lnTo>
                  <a:pt x="122243" y="15375"/>
                </a:lnTo>
                <a:lnTo>
                  <a:pt x="160063" y="21707"/>
                </a:lnTo>
                <a:lnTo>
                  <a:pt x="191355" y="22632"/>
                </a:lnTo>
                <a:lnTo>
                  <a:pt x="229271" y="20557"/>
                </a:lnTo>
                <a:lnTo>
                  <a:pt x="261537" y="16816"/>
                </a:lnTo>
                <a:lnTo>
                  <a:pt x="297908" y="13449"/>
                </a:lnTo>
                <a:lnTo>
                  <a:pt x="333238" y="9347"/>
                </a:lnTo>
                <a:lnTo>
                  <a:pt x="367413" y="8132"/>
                </a:lnTo>
                <a:lnTo>
                  <a:pt x="402092" y="7772"/>
                </a:lnTo>
                <a:lnTo>
                  <a:pt x="433816" y="7665"/>
                </a:lnTo>
                <a:lnTo>
                  <a:pt x="470831" y="7629"/>
                </a:lnTo>
                <a:lnTo>
                  <a:pt x="506146" y="7622"/>
                </a:lnTo>
                <a:lnTo>
                  <a:pt x="541020" y="7620"/>
                </a:lnTo>
              </a:path>
            </a:pathLst>
          </a:custGeom>
          <a:ln w="19050">
            <a:solidFill>
              <a:srgbClr val="009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8" name="SMARTInkShape-857">
            <a:extLst>
              <a:ext uri="{FF2B5EF4-FFF2-40B4-BE49-F238E27FC236}">
                <a16:creationId xmlns:a16="http://schemas.microsoft.com/office/drawing/2014/main" id="{BFBFE98F-AAA2-4A11-89FC-2F54F7ACF090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1905000" y="1291356"/>
            <a:ext cx="594361" cy="11665"/>
          </a:xfrm>
          <a:custGeom>
            <a:avLst/>
            <a:gdLst/>
            <a:ahLst/>
            <a:cxnLst/>
            <a:rect l="0" t="0" r="0" b="0"/>
            <a:pathLst>
              <a:path w="594361" h="11665">
                <a:moveTo>
                  <a:pt x="0" y="11664"/>
                </a:moveTo>
                <a:lnTo>
                  <a:pt x="0" y="11664"/>
                </a:lnTo>
                <a:lnTo>
                  <a:pt x="32016" y="11664"/>
                </a:lnTo>
                <a:lnTo>
                  <a:pt x="62826" y="9406"/>
                </a:lnTo>
                <a:lnTo>
                  <a:pt x="90576" y="6427"/>
                </a:lnTo>
                <a:lnTo>
                  <a:pt x="126086" y="4750"/>
                </a:lnTo>
                <a:lnTo>
                  <a:pt x="163042" y="4253"/>
                </a:lnTo>
                <a:lnTo>
                  <a:pt x="200803" y="4106"/>
                </a:lnTo>
                <a:lnTo>
                  <a:pt x="238802" y="4062"/>
                </a:lnTo>
                <a:lnTo>
                  <a:pt x="264179" y="4052"/>
                </a:lnTo>
                <a:lnTo>
                  <a:pt x="291826" y="4048"/>
                </a:lnTo>
                <a:lnTo>
                  <a:pt x="321047" y="3199"/>
                </a:lnTo>
                <a:lnTo>
                  <a:pt x="350968" y="0"/>
                </a:lnTo>
                <a:lnTo>
                  <a:pt x="378941" y="271"/>
                </a:lnTo>
                <a:lnTo>
                  <a:pt x="405485" y="2367"/>
                </a:lnTo>
                <a:lnTo>
                  <a:pt x="431393" y="3299"/>
                </a:lnTo>
                <a:lnTo>
                  <a:pt x="457019" y="3713"/>
                </a:lnTo>
                <a:lnTo>
                  <a:pt x="492989" y="3946"/>
                </a:lnTo>
                <a:lnTo>
                  <a:pt x="525095" y="6273"/>
                </a:lnTo>
                <a:lnTo>
                  <a:pt x="558194" y="10599"/>
                </a:lnTo>
                <a:lnTo>
                  <a:pt x="594360" y="11664"/>
                </a:lnTo>
              </a:path>
            </a:pathLst>
          </a:custGeom>
          <a:ln w="19050">
            <a:solidFill>
              <a:srgbClr val="009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9" name="SMARTInkShape-858">
            <a:extLst>
              <a:ext uri="{FF2B5EF4-FFF2-40B4-BE49-F238E27FC236}">
                <a16:creationId xmlns:a16="http://schemas.microsoft.com/office/drawing/2014/main" id="{D9D939B5-2989-4A4F-9043-777EA936F716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3369099" y="1264962"/>
            <a:ext cx="959062" cy="30439"/>
          </a:xfrm>
          <a:custGeom>
            <a:avLst/>
            <a:gdLst/>
            <a:ahLst/>
            <a:cxnLst/>
            <a:rect l="0" t="0" r="0" b="0"/>
            <a:pathLst>
              <a:path w="959062" h="30439">
                <a:moveTo>
                  <a:pt x="6561" y="22818"/>
                </a:moveTo>
                <a:lnTo>
                  <a:pt x="6561" y="22818"/>
                </a:lnTo>
                <a:lnTo>
                  <a:pt x="0" y="16257"/>
                </a:lnTo>
                <a:lnTo>
                  <a:pt x="494" y="15904"/>
                </a:lnTo>
                <a:lnTo>
                  <a:pt x="10320" y="15225"/>
                </a:lnTo>
                <a:lnTo>
                  <a:pt x="11607" y="14370"/>
                </a:lnTo>
                <a:lnTo>
                  <a:pt x="12465" y="12953"/>
                </a:lnTo>
                <a:lnTo>
                  <a:pt x="13037" y="11161"/>
                </a:lnTo>
                <a:lnTo>
                  <a:pt x="14265" y="9967"/>
                </a:lnTo>
                <a:lnTo>
                  <a:pt x="17887" y="8640"/>
                </a:lnTo>
                <a:lnTo>
                  <a:pt x="27112" y="6941"/>
                </a:lnTo>
                <a:lnTo>
                  <a:pt x="35416" y="2403"/>
                </a:lnTo>
                <a:lnTo>
                  <a:pt x="69640" y="0"/>
                </a:lnTo>
                <a:lnTo>
                  <a:pt x="78623" y="824"/>
                </a:lnTo>
                <a:lnTo>
                  <a:pt x="103854" y="6873"/>
                </a:lnTo>
                <a:lnTo>
                  <a:pt x="137363" y="7537"/>
                </a:lnTo>
                <a:lnTo>
                  <a:pt x="171554" y="7576"/>
                </a:lnTo>
                <a:lnTo>
                  <a:pt x="204824" y="7578"/>
                </a:lnTo>
                <a:lnTo>
                  <a:pt x="240250" y="7578"/>
                </a:lnTo>
                <a:lnTo>
                  <a:pt x="275801" y="7578"/>
                </a:lnTo>
                <a:lnTo>
                  <a:pt x="313618" y="7578"/>
                </a:lnTo>
                <a:lnTo>
                  <a:pt x="348990" y="7578"/>
                </a:lnTo>
                <a:lnTo>
                  <a:pt x="359411" y="8425"/>
                </a:lnTo>
                <a:lnTo>
                  <a:pt x="395169" y="14727"/>
                </a:lnTo>
                <a:lnTo>
                  <a:pt x="431691" y="15157"/>
                </a:lnTo>
                <a:lnTo>
                  <a:pt x="442734" y="16026"/>
                </a:lnTo>
                <a:lnTo>
                  <a:pt x="478960" y="22346"/>
                </a:lnTo>
                <a:lnTo>
                  <a:pt x="496486" y="24936"/>
                </a:lnTo>
                <a:lnTo>
                  <a:pt x="531869" y="29955"/>
                </a:lnTo>
                <a:lnTo>
                  <a:pt x="568999" y="30374"/>
                </a:lnTo>
                <a:lnTo>
                  <a:pt x="600636" y="30426"/>
                </a:lnTo>
                <a:lnTo>
                  <a:pt x="631345" y="30436"/>
                </a:lnTo>
                <a:lnTo>
                  <a:pt x="667107" y="30438"/>
                </a:lnTo>
                <a:lnTo>
                  <a:pt x="699508" y="30438"/>
                </a:lnTo>
                <a:lnTo>
                  <a:pt x="730367" y="30438"/>
                </a:lnTo>
                <a:lnTo>
                  <a:pt x="760923" y="25201"/>
                </a:lnTo>
                <a:lnTo>
                  <a:pt x="791417" y="23289"/>
                </a:lnTo>
                <a:lnTo>
                  <a:pt x="821901" y="22911"/>
                </a:lnTo>
                <a:lnTo>
                  <a:pt x="857743" y="22830"/>
                </a:lnTo>
                <a:lnTo>
                  <a:pt x="892541" y="22819"/>
                </a:lnTo>
                <a:lnTo>
                  <a:pt x="928093" y="22818"/>
                </a:lnTo>
                <a:lnTo>
                  <a:pt x="944759" y="22818"/>
                </a:lnTo>
                <a:lnTo>
                  <a:pt x="950729" y="25076"/>
                </a:lnTo>
                <a:lnTo>
                  <a:pt x="959061" y="30438"/>
                </a:lnTo>
              </a:path>
            </a:pathLst>
          </a:custGeom>
          <a:ln w="19050">
            <a:solidFill>
              <a:srgbClr val="009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0" name="SMARTInkShape-859">
            <a:extLst>
              <a:ext uri="{FF2B5EF4-FFF2-40B4-BE49-F238E27FC236}">
                <a16:creationId xmlns:a16="http://schemas.microsoft.com/office/drawing/2014/main" id="{AEF43A4F-553C-4B40-B44D-85C83D848ECA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800100" y="1516380"/>
            <a:ext cx="403861" cy="30481"/>
          </a:xfrm>
          <a:custGeom>
            <a:avLst/>
            <a:gdLst/>
            <a:ahLst/>
            <a:cxnLst/>
            <a:rect l="0" t="0" r="0" b="0"/>
            <a:pathLst>
              <a:path w="403861" h="30481">
                <a:moveTo>
                  <a:pt x="0" y="30480"/>
                </a:moveTo>
                <a:lnTo>
                  <a:pt x="0" y="30480"/>
                </a:lnTo>
                <a:lnTo>
                  <a:pt x="4045" y="26435"/>
                </a:lnTo>
                <a:lnTo>
                  <a:pt x="8289" y="24449"/>
                </a:lnTo>
                <a:lnTo>
                  <a:pt x="10606" y="23919"/>
                </a:lnTo>
                <a:lnTo>
                  <a:pt x="21255" y="17832"/>
                </a:lnTo>
                <a:lnTo>
                  <a:pt x="54649" y="15467"/>
                </a:lnTo>
                <a:lnTo>
                  <a:pt x="86336" y="15285"/>
                </a:lnTo>
                <a:lnTo>
                  <a:pt x="115045" y="12996"/>
                </a:lnTo>
                <a:lnTo>
                  <a:pt x="145001" y="9213"/>
                </a:lnTo>
                <a:lnTo>
                  <a:pt x="177583" y="8092"/>
                </a:lnTo>
                <a:lnTo>
                  <a:pt x="214048" y="5502"/>
                </a:lnTo>
                <a:lnTo>
                  <a:pt x="251664" y="1630"/>
                </a:lnTo>
                <a:lnTo>
                  <a:pt x="289620" y="483"/>
                </a:lnTo>
                <a:lnTo>
                  <a:pt x="327678" y="143"/>
                </a:lnTo>
                <a:lnTo>
                  <a:pt x="361250" y="42"/>
                </a:lnTo>
                <a:lnTo>
                  <a:pt x="403860" y="0"/>
                </a:lnTo>
              </a:path>
            </a:pathLst>
          </a:custGeom>
          <a:ln w="19050">
            <a:solidFill>
              <a:srgbClr val="009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53" name="SMARTInkShape-Group274">
            <a:extLst>
              <a:ext uri="{FF2B5EF4-FFF2-40B4-BE49-F238E27FC236}">
                <a16:creationId xmlns:a16="http://schemas.microsoft.com/office/drawing/2014/main" id="{9D5A1536-1B75-4208-A829-A4AFA4B20A12}"/>
              </a:ext>
            </a:extLst>
          </p:cNvPr>
          <p:cNvGrpSpPr/>
          <p:nvPr/>
        </p:nvGrpSpPr>
        <p:grpSpPr>
          <a:xfrm>
            <a:off x="1394460" y="1508760"/>
            <a:ext cx="1013461" cy="45713"/>
            <a:chOff x="1394460" y="1508760"/>
            <a:chExt cx="1013461" cy="45713"/>
          </a:xfrm>
        </p:grpSpPr>
        <p:sp>
          <p:nvSpPr>
            <p:cNvPr id="751" name="SMARTInkShape-860">
              <a:extLst>
                <a:ext uri="{FF2B5EF4-FFF2-40B4-BE49-F238E27FC236}">
                  <a16:creationId xmlns:a16="http://schemas.microsoft.com/office/drawing/2014/main" id="{28EAE55B-E089-4935-9064-3CE5A6475B9B}"/>
                </a:ext>
              </a:extLst>
            </p:cNvPr>
            <p:cNvSpPr/>
            <p:nvPr>
              <p:custDataLst>
                <p:tags r:id="rId11"/>
              </p:custDataLst>
            </p:nvPr>
          </p:nvSpPr>
          <p:spPr>
            <a:xfrm>
              <a:off x="1992112" y="1531620"/>
              <a:ext cx="415809" cy="22853"/>
            </a:xfrm>
            <a:custGeom>
              <a:avLst/>
              <a:gdLst/>
              <a:ahLst/>
              <a:cxnLst/>
              <a:rect l="0" t="0" r="0" b="0"/>
              <a:pathLst>
                <a:path w="415809" h="22853">
                  <a:moveTo>
                    <a:pt x="11948" y="0"/>
                  </a:moveTo>
                  <a:lnTo>
                    <a:pt x="11948" y="0"/>
                  </a:lnTo>
                  <a:lnTo>
                    <a:pt x="376" y="0"/>
                  </a:lnTo>
                  <a:lnTo>
                    <a:pt x="0" y="847"/>
                  </a:lnTo>
                  <a:lnTo>
                    <a:pt x="1840" y="4045"/>
                  </a:lnTo>
                  <a:lnTo>
                    <a:pt x="3516" y="5237"/>
                  </a:lnTo>
                  <a:lnTo>
                    <a:pt x="7636" y="6561"/>
                  </a:lnTo>
                  <a:lnTo>
                    <a:pt x="21927" y="9738"/>
                  </a:lnTo>
                  <a:lnTo>
                    <a:pt x="30776" y="12795"/>
                  </a:lnTo>
                  <a:lnTo>
                    <a:pt x="67607" y="15097"/>
                  </a:lnTo>
                  <a:lnTo>
                    <a:pt x="104540" y="15221"/>
                  </a:lnTo>
                  <a:lnTo>
                    <a:pt x="139960" y="17494"/>
                  </a:lnTo>
                  <a:lnTo>
                    <a:pt x="171666" y="21800"/>
                  </a:lnTo>
                  <a:lnTo>
                    <a:pt x="207625" y="22651"/>
                  </a:lnTo>
                  <a:lnTo>
                    <a:pt x="240065" y="22819"/>
                  </a:lnTo>
                  <a:lnTo>
                    <a:pt x="270933" y="22852"/>
                  </a:lnTo>
                  <a:lnTo>
                    <a:pt x="301489" y="22012"/>
                  </a:lnTo>
                  <a:lnTo>
                    <a:pt x="331984" y="16828"/>
                  </a:lnTo>
                  <a:lnTo>
                    <a:pt x="369419" y="15379"/>
                  </a:lnTo>
                  <a:lnTo>
                    <a:pt x="401564" y="15248"/>
                  </a:lnTo>
                  <a:lnTo>
                    <a:pt x="403772" y="14399"/>
                  </a:lnTo>
                  <a:lnTo>
                    <a:pt x="405244" y="12986"/>
                  </a:lnTo>
                  <a:lnTo>
                    <a:pt x="406225" y="11197"/>
                  </a:lnTo>
                  <a:lnTo>
                    <a:pt x="407726" y="10005"/>
                  </a:lnTo>
                  <a:lnTo>
                    <a:pt x="415808" y="7620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2" name="SMARTInkShape-861">
              <a:extLst>
                <a:ext uri="{FF2B5EF4-FFF2-40B4-BE49-F238E27FC236}">
                  <a16:creationId xmlns:a16="http://schemas.microsoft.com/office/drawing/2014/main" id="{64A6EF00-4B57-4C8F-82F6-6D5A1728C700}"/>
                </a:ext>
              </a:extLst>
            </p:cNvPr>
            <p:cNvSpPr/>
            <p:nvPr>
              <p:custDataLst>
                <p:tags r:id="rId12"/>
              </p:custDataLst>
            </p:nvPr>
          </p:nvSpPr>
          <p:spPr>
            <a:xfrm>
              <a:off x="1394460" y="1508760"/>
              <a:ext cx="548641" cy="30481"/>
            </a:xfrm>
            <a:custGeom>
              <a:avLst/>
              <a:gdLst/>
              <a:ahLst/>
              <a:cxnLst/>
              <a:rect l="0" t="0" r="0" b="0"/>
              <a:pathLst>
                <a:path w="548641" h="30481">
                  <a:moveTo>
                    <a:pt x="0" y="30480"/>
                  </a:moveTo>
                  <a:lnTo>
                    <a:pt x="0" y="30480"/>
                  </a:lnTo>
                  <a:lnTo>
                    <a:pt x="6561" y="30480"/>
                  </a:lnTo>
                  <a:lnTo>
                    <a:pt x="13494" y="25243"/>
                  </a:lnTo>
                  <a:lnTo>
                    <a:pt x="18133" y="23919"/>
                  </a:lnTo>
                  <a:lnTo>
                    <a:pt x="53552" y="22901"/>
                  </a:lnTo>
                  <a:lnTo>
                    <a:pt x="84851" y="22865"/>
                  </a:lnTo>
                  <a:lnTo>
                    <a:pt x="118011" y="22861"/>
                  </a:lnTo>
                  <a:lnTo>
                    <a:pt x="152889" y="22860"/>
                  </a:lnTo>
                  <a:lnTo>
                    <a:pt x="187022" y="22860"/>
                  </a:lnTo>
                  <a:lnTo>
                    <a:pt x="224369" y="22860"/>
                  </a:lnTo>
                  <a:lnTo>
                    <a:pt x="258244" y="22860"/>
                  </a:lnTo>
                  <a:lnTo>
                    <a:pt x="294632" y="22860"/>
                  </a:lnTo>
                  <a:lnTo>
                    <a:pt x="327157" y="22860"/>
                  </a:lnTo>
                  <a:lnTo>
                    <a:pt x="362086" y="22860"/>
                  </a:lnTo>
                  <a:lnTo>
                    <a:pt x="396361" y="22860"/>
                  </a:lnTo>
                  <a:lnTo>
                    <a:pt x="430350" y="22860"/>
                  </a:lnTo>
                  <a:lnTo>
                    <a:pt x="465298" y="22013"/>
                  </a:lnTo>
                  <a:lnTo>
                    <a:pt x="498938" y="16299"/>
                  </a:lnTo>
                  <a:lnTo>
                    <a:pt x="515178" y="14603"/>
                  </a:lnTo>
                  <a:lnTo>
                    <a:pt x="534443" y="8103"/>
                  </a:lnTo>
                  <a:lnTo>
                    <a:pt x="540635" y="7648"/>
                  </a:lnTo>
                  <a:lnTo>
                    <a:pt x="540986" y="1062"/>
                  </a:lnTo>
                  <a:lnTo>
                    <a:pt x="541844" y="708"/>
                  </a:lnTo>
                  <a:lnTo>
                    <a:pt x="548640" y="0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54" name="SMARTInkShape-862">
            <a:extLst>
              <a:ext uri="{FF2B5EF4-FFF2-40B4-BE49-F238E27FC236}">
                <a16:creationId xmlns:a16="http://schemas.microsoft.com/office/drawing/2014/main" id="{0D2CEF45-B603-4441-B95F-930E8A6FAFE5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2613660" y="1516608"/>
            <a:ext cx="861061" cy="53113"/>
          </a:xfrm>
          <a:custGeom>
            <a:avLst/>
            <a:gdLst/>
            <a:ahLst/>
            <a:cxnLst/>
            <a:rect l="0" t="0" r="0" b="0"/>
            <a:pathLst>
              <a:path w="861061" h="53113">
                <a:moveTo>
                  <a:pt x="0" y="30252"/>
                </a:moveTo>
                <a:lnTo>
                  <a:pt x="0" y="30252"/>
                </a:lnTo>
                <a:lnTo>
                  <a:pt x="36617" y="30252"/>
                </a:lnTo>
                <a:lnTo>
                  <a:pt x="61298" y="30252"/>
                </a:lnTo>
                <a:lnTo>
                  <a:pt x="67601" y="32510"/>
                </a:lnTo>
                <a:lnTo>
                  <a:pt x="70467" y="34297"/>
                </a:lnTo>
                <a:lnTo>
                  <a:pt x="82592" y="36813"/>
                </a:lnTo>
                <a:lnTo>
                  <a:pt x="120473" y="37845"/>
                </a:lnTo>
                <a:lnTo>
                  <a:pt x="157551" y="38718"/>
                </a:lnTo>
                <a:lnTo>
                  <a:pt x="176639" y="44433"/>
                </a:lnTo>
                <a:lnTo>
                  <a:pt x="211981" y="45464"/>
                </a:lnTo>
                <a:lnTo>
                  <a:pt x="226980" y="46333"/>
                </a:lnTo>
                <a:lnTo>
                  <a:pt x="265007" y="52798"/>
                </a:lnTo>
                <a:lnTo>
                  <a:pt x="302596" y="53104"/>
                </a:lnTo>
                <a:lnTo>
                  <a:pt x="340656" y="53112"/>
                </a:lnTo>
                <a:lnTo>
                  <a:pt x="376051" y="53112"/>
                </a:lnTo>
                <a:lnTo>
                  <a:pt x="413678" y="53112"/>
                </a:lnTo>
                <a:lnTo>
                  <a:pt x="451363" y="53112"/>
                </a:lnTo>
                <a:lnTo>
                  <a:pt x="484222" y="52265"/>
                </a:lnTo>
                <a:lnTo>
                  <a:pt x="518708" y="46551"/>
                </a:lnTo>
                <a:lnTo>
                  <a:pt x="553322" y="45585"/>
                </a:lnTo>
                <a:lnTo>
                  <a:pt x="569571" y="44664"/>
                </a:lnTo>
                <a:lnTo>
                  <a:pt x="602729" y="38934"/>
                </a:lnTo>
                <a:lnTo>
                  <a:pt x="640689" y="32697"/>
                </a:lnTo>
                <a:lnTo>
                  <a:pt x="675856" y="26529"/>
                </a:lnTo>
                <a:lnTo>
                  <a:pt x="713150" y="15946"/>
                </a:lnTo>
                <a:lnTo>
                  <a:pt x="747088" y="9857"/>
                </a:lnTo>
                <a:lnTo>
                  <a:pt x="784822" y="2372"/>
                </a:lnTo>
                <a:lnTo>
                  <a:pt x="818500" y="0"/>
                </a:lnTo>
                <a:lnTo>
                  <a:pt x="838290" y="686"/>
                </a:lnTo>
                <a:lnTo>
                  <a:pt x="861060" y="7392"/>
                </a:lnTo>
              </a:path>
            </a:pathLst>
          </a:custGeom>
          <a:ln w="19050">
            <a:solidFill>
              <a:srgbClr val="009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5307891"/>
              </p:ext>
            </p:extLst>
          </p:nvPr>
        </p:nvGraphicFramePr>
        <p:xfrm>
          <a:off x="719925" y="2283979"/>
          <a:ext cx="8077204" cy="4322561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99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5720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919731">
                <a:tc rowSpan="2">
                  <a:txBody>
                    <a:bodyPr/>
                    <a:lstStyle/>
                    <a:p>
                      <a:r>
                        <a:rPr lang="en-US" sz="1600" dirty="0"/>
                        <a:t>Check</a:t>
                      </a:r>
                      <a:r>
                        <a:rPr lang="en-US" sz="1600" baseline="0" dirty="0"/>
                        <a:t> </a:t>
                      </a:r>
                      <a:r>
                        <a:rPr lang="en-US" sz="1400" baseline="0" dirty="0"/>
                        <a:t>#</a:t>
                      </a:r>
                      <a:endParaRPr lang="en-US" sz="14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600" dirty="0"/>
                        <a:t>Date</a:t>
                      </a:r>
                      <a:endParaRPr lang="en-US" sz="16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600" dirty="0"/>
                        <a:t>Description</a:t>
                      </a:r>
                      <a:endParaRPr lang="en-US" sz="16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r>
                        <a:rPr lang="en-US" sz="1600" dirty="0"/>
                        <a:t>Payment</a:t>
                      </a:r>
                      <a:endParaRPr lang="en-US" sz="16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 sz="16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600" dirty="0"/>
                        <a:t>Fee</a:t>
                      </a:r>
                      <a:endParaRPr lang="en-US" sz="16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600" dirty="0">
                          <a:sym typeface="Wingdings"/>
                        </a:rPr>
                        <a:t></a:t>
                      </a:r>
                      <a:endParaRPr lang="en-US" sz="16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r>
                        <a:rPr lang="en-US" sz="1600" dirty="0"/>
                        <a:t>Deposit/</a:t>
                      </a:r>
                    </a:p>
                    <a:p>
                      <a:r>
                        <a:rPr lang="en-US" sz="1600" dirty="0"/>
                        <a:t>Credit</a:t>
                      </a:r>
                      <a:r>
                        <a:rPr lang="en-US" sz="1600" baseline="0" dirty="0"/>
                        <a:t> +</a:t>
                      </a:r>
                      <a:endParaRPr lang="en-US" sz="16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 sz="16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600" dirty="0"/>
                        <a:t>Balance Forward</a:t>
                      </a:r>
                      <a:endParaRPr lang="en-US" sz="16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324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6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35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9921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361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9921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9921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4361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9921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9921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9921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9921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85800" y="304801"/>
            <a:ext cx="7543800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Start a new page</a:t>
            </a:r>
          </a:p>
          <a:p>
            <a:r>
              <a:rPr lang="en-US" dirty="0"/>
              <a:t>10/6  Automatic Deposit of your work paycheck for $350.00 </a:t>
            </a:r>
          </a:p>
          <a:p>
            <a:r>
              <a:rPr lang="en-US" dirty="0"/>
              <a:t>10/7  Wrote check 1003 for $22 to Best Buy for movies</a:t>
            </a:r>
          </a:p>
          <a:p>
            <a:r>
              <a:rPr lang="en-US" dirty="0"/>
              <a:t>10/8  Stopped for gas at Holiday and used your Debit card to pay for your gas at $46.00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96200" y="1295400"/>
            <a:ext cx="1447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2"/>
            <a:r>
              <a:rPr lang="en-US" sz="1100" dirty="0"/>
              <a:t>1001 = check  #</a:t>
            </a:r>
          </a:p>
          <a:p>
            <a:pPr marL="0" lvl="2"/>
            <a:r>
              <a:rPr lang="en-US" sz="1100" dirty="0"/>
              <a:t>ATM</a:t>
            </a:r>
          </a:p>
          <a:p>
            <a:pPr marL="0" lvl="2"/>
            <a:r>
              <a:rPr lang="en-US" sz="1100" dirty="0"/>
              <a:t>ON </a:t>
            </a:r>
          </a:p>
          <a:p>
            <a:pPr marL="0" lvl="2"/>
            <a:r>
              <a:rPr lang="en-US" sz="1100" dirty="0"/>
              <a:t>WD</a:t>
            </a:r>
          </a:p>
          <a:p>
            <a:pPr marL="0" lvl="2"/>
            <a:r>
              <a:rPr lang="en-US" sz="1100" dirty="0"/>
              <a:t>DEP</a:t>
            </a:r>
          </a:p>
          <a:p>
            <a:pPr marL="0" lvl="2"/>
            <a:r>
              <a:rPr lang="en-US" sz="1100" dirty="0"/>
              <a:t>SC</a:t>
            </a:r>
            <a:endParaRPr lang="en-US" dirty="0"/>
          </a:p>
        </p:txBody>
      </p:sp>
      <p:grpSp>
        <p:nvGrpSpPr>
          <p:cNvPr id="380" name="SMARTInkShape-Group372">
            <a:extLst>
              <a:ext uri="{FF2B5EF4-FFF2-40B4-BE49-F238E27FC236}">
                <a16:creationId xmlns:a16="http://schemas.microsoft.com/office/drawing/2014/main" id="{CF05BD38-50A1-4B0A-8F37-143F74889B6D}"/>
              </a:ext>
            </a:extLst>
          </p:cNvPr>
          <p:cNvGrpSpPr/>
          <p:nvPr/>
        </p:nvGrpSpPr>
        <p:grpSpPr>
          <a:xfrm>
            <a:off x="6995171" y="121920"/>
            <a:ext cx="777230" cy="646029"/>
            <a:chOff x="6995171" y="121920"/>
            <a:chExt cx="777230" cy="646029"/>
          </a:xfrm>
        </p:grpSpPr>
        <p:sp>
          <p:nvSpPr>
            <p:cNvPr id="374" name="SMARTInkShape-1110">
              <a:extLst>
                <a:ext uri="{FF2B5EF4-FFF2-40B4-BE49-F238E27FC236}">
                  <a16:creationId xmlns:a16="http://schemas.microsoft.com/office/drawing/2014/main" id="{B1E9C50B-2261-440A-98D8-AD53C4AC6E97}"/>
                </a:ext>
              </a:extLst>
            </p:cNvPr>
            <p:cNvSpPr/>
            <p:nvPr>
              <p:custDataLst>
                <p:tags r:id="rId6"/>
              </p:custDataLst>
            </p:nvPr>
          </p:nvSpPr>
          <p:spPr>
            <a:xfrm>
              <a:off x="6995171" y="350520"/>
              <a:ext cx="259070" cy="417429"/>
            </a:xfrm>
            <a:custGeom>
              <a:avLst/>
              <a:gdLst/>
              <a:ahLst/>
              <a:cxnLst/>
              <a:rect l="0" t="0" r="0" b="0"/>
              <a:pathLst>
                <a:path w="259070" h="417429">
                  <a:moveTo>
                    <a:pt x="190489" y="0"/>
                  </a:moveTo>
                  <a:lnTo>
                    <a:pt x="190489" y="0"/>
                  </a:lnTo>
                  <a:lnTo>
                    <a:pt x="186443" y="0"/>
                  </a:lnTo>
                  <a:lnTo>
                    <a:pt x="185252" y="847"/>
                  </a:lnTo>
                  <a:lnTo>
                    <a:pt x="184457" y="2258"/>
                  </a:lnTo>
                  <a:lnTo>
                    <a:pt x="183927" y="4045"/>
                  </a:lnTo>
                  <a:lnTo>
                    <a:pt x="178824" y="8289"/>
                  </a:lnTo>
                  <a:lnTo>
                    <a:pt x="149911" y="33032"/>
                  </a:lnTo>
                  <a:lnTo>
                    <a:pt x="134899" y="45722"/>
                  </a:lnTo>
                  <a:lnTo>
                    <a:pt x="111453" y="57574"/>
                  </a:lnTo>
                  <a:lnTo>
                    <a:pt x="73914" y="66793"/>
                  </a:lnTo>
                  <a:lnTo>
                    <a:pt x="38559" y="68423"/>
                  </a:lnTo>
                  <a:lnTo>
                    <a:pt x="677" y="68580"/>
                  </a:lnTo>
                  <a:lnTo>
                    <a:pt x="29" y="68580"/>
                  </a:lnTo>
                  <a:lnTo>
                    <a:pt x="0" y="72625"/>
                  </a:lnTo>
                  <a:lnTo>
                    <a:pt x="2252" y="76869"/>
                  </a:lnTo>
                  <a:lnTo>
                    <a:pt x="4038" y="79186"/>
                  </a:lnTo>
                  <a:lnTo>
                    <a:pt x="6021" y="86276"/>
                  </a:lnTo>
                  <a:lnTo>
                    <a:pt x="9397" y="99788"/>
                  </a:lnTo>
                  <a:lnTo>
                    <a:pt x="23006" y="134119"/>
                  </a:lnTo>
                  <a:lnTo>
                    <a:pt x="33040" y="167039"/>
                  </a:lnTo>
                  <a:lnTo>
                    <a:pt x="40638" y="198412"/>
                  </a:lnTo>
                  <a:lnTo>
                    <a:pt x="48252" y="230474"/>
                  </a:lnTo>
                  <a:lnTo>
                    <a:pt x="51825" y="265468"/>
                  </a:lnTo>
                  <a:lnTo>
                    <a:pt x="56929" y="298602"/>
                  </a:lnTo>
                  <a:lnTo>
                    <a:pt x="59757" y="329869"/>
                  </a:lnTo>
                  <a:lnTo>
                    <a:pt x="69082" y="366636"/>
                  </a:lnTo>
                  <a:lnTo>
                    <a:pt x="74723" y="380543"/>
                  </a:lnTo>
                  <a:lnTo>
                    <a:pt x="92940" y="404500"/>
                  </a:lnTo>
                  <a:lnTo>
                    <a:pt x="105329" y="413457"/>
                  </a:lnTo>
                  <a:lnTo>
                    <a:pt x="119725" y="417428"/>
                  </a:lnTo>
                  <a:lnTo>
                    <a:pt x="129687" y="416099"/>
                  </a:lnTo>
                  <a:lnTo>
                    <a:pt x="155796" y="405158"/>
                  </a:lnTo>
                  <a:lnTo>
                    <a:pt x="175411" y="391733"/>
                  </a:lnTo>
                  <a:lnTo>
                    <a:pt x="206921" y="357547"/>
                  </a:lnTo>
                  <a:lnTo>
                    <a:pt x="235698" y="319962"/>
                  </a:lnTo>
                  <a:lnTo>
                    <a:pt x="259069" y="289560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5" name="SMARTInkShape-1111">
              <a:extLst>
                <a:ext uri="{FF2B5EF4-FFF2-40B4-BE49-F238E27FC236}">
                  <a16:creationId xmlns:a16="http://schemas.microsoft.com/office/drawing/2014/main" id="{C05DAB42-0250-4198-8704-EA587D090C2C}"/>
                </a:ext>
              </a:extLst>
            </p:cNvPr>
            <p:cNvSpPr/>
            <p:nvPr>
              <p:custDataLst>
                <p:tags r:id="rId7"/>
              </p:custDataLst>
            </p:nvPr>
          </p:nvSpPr>
          <p:spPr>
            <a:xfrm>
              <a:off x="7056120" y="441960"/>
              <a:ext cx="152401" cy="167641"/>
            </a:xfrm>
            <a:custGeom>
              <a:avLst/>
              <a:gdLst/>
              <a:ahLst/>
              <a:cxnLst/>
              <a:rect l="0" t="0" r="0" b="0"/>
              <a:pathLst>
                <a:path w="152401" h="167641">
                  <a:moveTo>
                    <a:pt x="0" y="167640"/>
                  </a:moveTo>
                  <a:lnTo>
                    <a:pt x="0" y="167640"/>
                  </a:lnTo>
                  <a:lnTo>
                    <a:pt x="0" y="157034"/>
                  </a:lnTo>
                  <a:lnTo>
                    <a:pt x="8090" y="145683"/>
                  </a:lnTo>
                  <a:lnTo>
                    <a:pt x="39869" y="112651"/>
                  </a:lnTo>
                  <a:lnTo>
                    <a:pt x="75013" y="77411"/>
                  </a:lnTo>
                  <a:lnTo>
                    <a:pt x="112309" y="40095"/>
                  </a:lnTo>
                  <a:lnTo>
                    <a:pt x="152400" y="0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6" name="SMARTInkShape-1112">
              <a:extLst>
                <a:ext uri="{FF2B5EF4-FFF2-40B4-BE49-F238E27FC236}">
                  <a16:creationId xmlns:a16="http://schemas.microsoft.com/office/drawing/2014/main" id="{B4645FB1-6534-451F-AE71-BC30C1022B40}"/>
                </a:ext>
              </a:extLst>
            </p:cNvPr>
            <p:cNvSpPr/>
            <p:nvPr>
              <p:custDataLst>
                <p:tags r:id="rId8"/>
              </p:custDataLst>
            </p:nvPr>
          </p:nvSpPr>
          <p:spPr>
            <a:xfrm>
              <a:off x="7338060" y="297180"/>
              <a:ext cx="160021" cy="289561"/>
            </a:xfrm>
            <a:custGeom>
              <a:avLst/>
              <a:gdLst/>
              <a:ahLst/>
              <a:cxnLst/>
              <a:rect l="0" t="0" r="0" b="0"/>
              <a:pathLst>
                <a:path w="160021" h="289561">
                  <a:moveTo>
                    <a:pt x="0" y="0"/>
                  </a:moveTo>
                  <a:lnTo>
                    <a:pt x="0" y="0"/>
                  </a:lnTo>
                  <a:lnTo>
                    <a:pt x="846" y="33422"/>
                  </a:lnTo>
                  <a:lnTo>
                    <a:pt x="8288" y="69663"/>
                  </a:lnTo>
                  <a:lnTo>
                    <a:pt x="17696" y="101639"/>
                  </a:lnTo>
                  <a:lnTo>
                    <a:pt x="33465" y="135666"/>
                  </a:lnTo>
                  <a:lnTo>
                    <a:pt x="54224" y="169455"/>
                  </a:lnTo>
                  <a:lnTo>
                    <a:pt x="76461" y="204020"/>
                  </a:lnTo>
                  <a:lnTo>
                    <a:pt x="106732" y="241995"/>
                  </a:lnTo>
                  <a:lnTo>
                    <a:pt x="144314" y="274747"/>
                  </a:lnTo>
                  <a:lnTo>
                    <a:pt x="160020" y="289560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7" name="SMARTInkShape-1113">
              <a:extLst>
                <a:ext uri="{FF2B5EF4-FFF2-40B4-BE49-F238E27FC236}">
                  <a16:creationId xmlns:a16="http://schemas.microsoft.com/office/drawing/2014/main" id="{305D3553-EFE2-4538-AFC7-A1E4E6A8889D}"/>
                </a:ext>
              </a:extLst>
            </p:cNvPr>
            <p:cNvSpPr/>
            <p:nvPr>
              <p:custDataLst>
                <p:tags r:id="rId9"/>
              </p:custDataLst>
            </p:nvPr>
          </p:nvSpPr>
          <p:spPr>
            <a:xfrm>
              <a:off x="7193280" y="251460"/>
              <a:ext cx="167641" cy="99061"/>
            </a:xfrm>
            <a:custGeom>
              <a:avLst/>
              <a:gdLst/>
              <a:ahLst/>
              <a:cxnLst/>
              <a:rect l="0" t="0" r="0" b="0"/>
              <a:pathLst>
                <a:path w="167641" h="99061">
                  <a:moveTo>
                    <a:pt x="0" y="99060"/>
                  </a:moveTo>
                  <a:lnTo>
                    <a:pt x="0" y="99060"/>
                  </a:lnTo>
                  <a:lnTo>
                    <a:pt x="0" y="95015"/>
                  </a:lnTo>
                  <a:lnTo>
                    <a:pt x="2258" y="90771"/>
                  </a:lnTo>
                  <a:lnTo>
                    <a:pt x="10606" y="81148"/>
                  </a:lnTo>
                  <a:lnTo>
                    <a:pt x="42605" y="61983"/>
                  </a:lnTo>
                  <a:lnTo>
                    <a:pt x="70317" y="43727"/>
                  </a:lnTo>
                  <a:lnTo>
                    <a:pt x="105267" y="28832"/>
                  </a:lnTo>
                  <a:lnTo>
                    <a:pt x="133636" y="14752"/>
                  </a:lnTo>
                  <a:lnTo>
                    <a:pt x="167640" y="0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8" name="SMARTInkShape-1114">
              <a:extLst>
                <a:ext uri="{FF2B5EF4-FFF2-40B4-BE49-F238E27FC236}">
                  <a16:creationId xmlns:a16="http://schemas.microsoft.com/office/drawing/2014/main" id="{F1DFC73A-595E-4A42-818A-28AD143434BE}"/>
                </a:ext>
              </a:extLst>
            </p:cNvPr>
            <p:cNvSpPr/>
            <p:nvPr>
              <p:custDataLst>
                <p:tags r:id="rId10"/>
              </p:custDataLst>
            </p:nvPr>
          </p:nvSpPr>
          <p:spPr>
            <a:xfrm>
              <a:off x="7426496" y="121920"/>
              <a:ext cx="216365" cy="449581"/>
            </a:xfrm>
            <a:custGeom>
              <a:avLst/>
              <a:gdLst/>
              <a:ahLst/>
              <a:cxnLst/>
              <a:rect l="0" t="0" r="0" b="0"/>
              <a:pathLst>
                <a:path w="216365" h="449581">
                  <a:moveTo>
                    <a:pt x="140164" y="0"/>
                  </a:moveTo>
                  <a:lnTo>
                    <a:pt x="140164" y="0"/>
                  </a:lnTo>
                  <a:lnTo>
                    <a:pt x="140164" y="17912"/>
                  </a:lnTo>
                  <a:lnTo>
                    <a:pt x="136118" y="29484"/>
                  </a:lnTo>
                  <a:lnTo>
                    <a:pt x="126321" y="43328"/>
                  </a:lnTo>
                  <a:lnTo>
                    <a:pt x="98353" y="70509"/>
                  </a:lnTo>
                  <a:lnTo>
                    <a:pt x="63475" y="89990"/>
                  </a:lnTo>
                  <a:lnTo>
                    <a:pt x="28057" y="100123"/>
                  </a:lnTo>
                  <a:lnTo>
                    <a:pt x="3865" y="108362"/>
                  </a:lnTo>
                  <a:lnTo>
                    <a:pt x="1038" y="110341"/>
                  </a:lnTo>
                  <a:lnTo>
                    <a:pt x="0" y="111661"/>
                  </a:lnTo>
                  <a:lnTo>
                    <a:pt x="154" y="112541"/>
                  </a:lnTo>
                  <a:lnTo>
                    <a:pt x="6882" y="118242"/>
                  </a:lnTo>
                  <a:lnTo>
                    <a:pt x="20678" y="129725"/>
                  </a:lnTo>
                  <a:lnTo>
                    <a:pt x="56462" y="153892"/>
                  </a:lnTo>
                  <a:lnTo>
                    <a:pt x="85585" y="178049"/>
                  </a:lnTo>
                  <a:lnTo>
                    <a:pt x="117299" y="213727"/>
                  </a:lnTo>
                  <a:lnTo>
                    <a:pt x="133484" y="237175"/>
                  </a:lnTo>
                  <a:lnTo>
                    <a:pt x="149224" y="275010"/>
                  </a:lnTo>
                  <a:lnTo>
                    <a:pt x="161193" y="305005"/>
                  </a:lnTo>
                  <a:lnTo>
                    <a:pt x="172360" y="335341"/>
                  </a:lnTo>
                  <a:lnTo>
                    <a:pt x="184133" y="365778"/>
                  </a:lnTo>
                  <a:lnTo>
                    <a:pt x="195698" y="398313"/>
                  </a:lnTo>
                  <a:lnTo>
                    <a:pt x="211253" y="434052"/>
                  </a:lnTo>
                  <a:lnTo>
                    <a:pt x="214850" y="439617"/>
                  </a:lnTo>
                  <a:lnTo>
                    <a:pt x="216364" y="449580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9" name="SMARTInkShape-1115">
              <a:extLst>
                <a:ext uri="{FF2B5EF4-FFF2-40B4-BE49-F238E27FC236}">
                  <a16:creationId xmlns:a16="http://schemas.microsoft.com/office/drawing/2014/main" id="{A15A1C71-D667-4144-9533-FE5E4F903DBE}"/>
                </a:ext>
              </a:extLst>
            </p:cNvPr>
            <p:cNvSpPr/>
            <p:nvPr>
              <p:custDataLst>
                <p:tags r:id="rId11"/>
              </p:custDataLst>
            </p:nvPr>
          </p:nvSpPr>
          <p:spPr>
            <a:xfrm>
              <a:off x="7536180" y="320040"/>
              <a:ext cx="236221" cy="129541"/>
            </a:xfrm>
            <a:custGeom>
              <a:avLst/>
              <a:gdLst/>
              <a:ahLst/>
              <a:cxnLst/>
              <a:rect l="0" t="0" r="0" b="0"/>
              <a:pathLst>
                <a:path w="236221" h="129541">
                  <a:moveTo>
                    <a:pt x="0" y="129540"/>
                  </a:moveTo>
                  <a:lnTo>
                    <a:pt x="0" y="129540"/>
                  </a:lnTo>
                  <a:lnTo>
                    <a:pt x="0" y="125495"/>
                  </a:lnTo>
                  <a:lnTo>
                    <a:pt x="847" y="124303"/>
                  </a:lnTo>
                  <a:lnTo>
                    <a:pt x="2258" y="123509"/>
                  </a:lnTo>
                  <a:lnTo>
                    <a:pt x="4045" y="122979"/>
                  </a:lnTo>
                  <a:lnTo>
                    <a:pt x="39496" y="95976"/>
                  </a:lnTo>
                  <a:lnTo>
                    <a:pt x="55654" y="83296"/>
                  </a:lnTo>
                  <a:lnTo>
                    <a:pt x="88550" y="65791"/>
                  </a:lnTo>
                  <a:lnTo>
                    <a:pt x="125956" y="45740"/>
                  </a:lnTo>
                  <a:lnTo>
                    <a:pt x="154194" y="34158"/>
                  </a:lnTo>
                  <a:lnTo>
                    <a:pt x="190562" y="18117"/>
                  </a:lnTo>
                  <a:lnTo>
                    <a:pt x="236220" y="0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5" name="SMARTInkShape-Group373">
            <a:extLst>
              <a:ext uri="{FF2B5EF4-FFF2-40B4-BE49-F238E27FC236}">
                <a16:creationId xmlns:a16="http://schemas.microsoft.com/office/drawing/2014/main" id="{043D50FD-7CF7-42EE-B0CB-F3AE75B1DE25}"/>
              </a:ext>
            </a:extLst>
          </p:cNvPr>
          <p:cNvGrpSpPr/>
          <p:nvPr/>
        </p:nvGrpSpPr>
        <p:grpSpPr>
          <a:xfrm>
            <a:off x="7757253" y="1478594"/>
            <a:ext cx="594268" cy="190187"/>
            <a:chOff x="7757253" y="1478594"/>
            <a:chExt cx="594268" cy="190187"/>
          </a:xfrm>
        </p:grpSpPr>
        <p:sp>
          <p:nvSpPr>
            <p:cNvPr id="381" name="SMARTInkShape-1116">
              <a:extLst>
                <a:ext uri="{FF2B5EF4-FFF2-40B4-BE49-F238E27FC236}">
                  <a16:creationId xmlns:a16="http://schemas.microsoft.com/office/drawing/2014/main" id="{CAFB053D-0E7A-4B7E-9ECF-1FD91DCC84A7}"/>
                </a:ext>
              </a:extLst>
            </p:cNvPr>
            <p:cNvSpPr/>
            <p:nvPr>
              <p:custDataLst>
                <p:tags r:id="rId2"/>
              </p:custDataLst>
            </p:nvPr>
          </p:nvSpPr>
          <p:spPr>
            <a:xfrm>
              <a:off x="8226441" y="1488838"/>
              <a:ext cx="125080" cy="179943"/>
            </a:xfrm>
            <a:custGeom>
              <a:avLst/>
              <a:gdLst/>
              <a:ahLst/>
              <a:cxnLst/>
              <a:rect l="0" t="0" r="0" b="0"/>
              <a:pathLst>
                <a:path w="125080" h="179943">
                  <a:moveTo>
                    <a:pt x="71739" y="42782"/>
                  </a:moveTo>
                  <a:lnTo>
                    <a:pt x="71739" y="42782"/>
                  </a:lnTo>
                  <a:lnTo>
                    <a:pt x="71739" y="72819"/>
                  </a:lnTo>
                  <a:lnTo>
                    <a:pt x="75784" y="65041"/>
                  </a:lnTo>
                  <a:lnTo>
                    <a:pt x="78300" y="47966"/>
                  </a:lnTo>
                  <a:lnTo>
                    <a:pt x="76630" y="38595"/>
                  </a:lnTo>
                  <a:lnTo>
                    <a:pt x="61420" y="6977"/>
                  </a:lnTo>
                  <a:lnTo>
                    <a:pt x="56429" y="1469"/>
                  </a:lnTo>
                  <a:lnTo>
                    <a:pt x="53912" y="0"/>
                  </a:lnTo>
                  <a:lnTo>
                    <a:pt x="50541" y="714"/>
                  </a:lnTo>
                  <a:lnTo>
                    <a:pt x="32154" y="14487"/>
                  </a:lnTo>
                  <a:lnTo>
                    <a:pt x="19746" y="26402"/>
                  </a:lnTo>
                  <a:lnTo>
                    <a:pt x="6467" y="63002"/>
                  </a:lnTo>
                  <a:lnTo>
                    <a:pt x="0" y="91859"/>
                  </a:lnTo>
                  <a:lnTo>
                    <a:pt x="2693" y="111886"/>
                  </a:lnTo>
                  <a:lnTo>
                    <a:pt x="9700" y="128545"/>
                  </a:lnTo>
                  <a:lnTo>
                    <a:pt x="22125" y="143358"/>
                  </a:lnTo>
                  <a:lnTo>
                    <a:pt x="37377" y="153486"/>
                  </a:lnTo>
                  <a:lnTo>
                    <a:pt x="67115" y="164493"/>
                  </a:lnTo>
                  <a:lnTo>
                    <a:pt x="125079" y="179942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2" name="SMARTInkShape-1117">
              <a:extLst>
                <a:ext uri="{FF2B5EF4-FFF2-40B4-BE49-F238E27FC236}">
                  <a16:creationId xmlns:a16="http://schemas.microsoft.com/office/drawing/2014/main" id="{0F278FB1-6AA9-439E-ACEC-D2CB83B24990}"/>
                </a:ext>
              </a:extLst>
            </p:cNvPr>
            <p:cNvSpPr/>
            <p:nvPr>
              <p:custDataLst>
                <p:tags r:id="rId3"/>
              </p:custDataLst>
            </p:nvPr>
          </p:nvSpPr>
          <p:spPr>
            <a:xfrm>
              <a:off x="8092533" y="1478594"/>
              <a:ext cx="154457" cy="174947"/>
            </a:xfrm>
            <a:custGeom>
              <a:avLst/>
              <a:gdLst/>
              <a:ahLst/>
              <a:cxnLst/>
              <a:rect l="0" t="0" r="0" b="0"/>
              <a:pathLst>
                <a:path w="154457" h="174947">
                  <a:moveTo>
                    <a:pt x="7527" y="7306"/>
                  </a:moveTo>
                  <a:lnTo>
                    <a:pt x="7527" y="7306"/>
                  </a:lnTo>
                  <a:lnTo>
                    <a:pt x="220" y="0"/>
                  </a:lnTo>
                  <a:lnTo>
                    <a:pt x="0" y="3824"/>
                  </a:lnTo>
                  <a:lnTo>
                    <a:pt x="816" y="4985"/>
                  </a:lnTo>
                  <a:lnTo>
                    <a:pt x="2205" y="5759"/>
                  </a:lnTo>
                  <a:lnTo>
                    <a:pt x="3979" y="6274"/>
                  </a:lnTo>
                  <a:lnTo>
                    <a:pt x="39998" y="25191"/>
                  </a:lnTo>
                  <a:lnTo>
                    <a:pt x="76370" y="40058"/>
                  </a:lnTo>
                  <a:lnTo>
                    <a:pt x="109005" y="63485"/>
                  </a:lnTo>
                  <a:lnTo>
                    <a:pt x="135287" y="85823"/>
                  </a:lnTo>
                  <a:lnTo>
                    <a:pt x="149522" y="107053"/>
                  </a:lnTo>
                  <a:lnTo>
                    <a:pt x="154456" y="120218"/>
                  </a:lnTo>
                  <a:lnTo>
                    <a:pt x="153827" y="128891"/>
                  </a:lnTo>
                  <a:lnTo>
                    <a:pt x="144667" y="142579"/>
                  </a:lnTo>
                  <a:lnTo>
                    <a:pt x="115082" y="161528"/>
                  </a:lnTo>
                  <a:lnTo>
                    <a:pt x="89065" y="170594"/>
                  </a:lnTo>
                  <a:lnTo>
                    <a:pt x="52006" y="173657"/>
                  </a:lnTo>
                  <a:lnTo>
                    <a:pt x="7527" y="174946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3" name="SMARTInkShape-1118">
              <a:extLst>
                <a:ext uri="{FF2B5EF4-FFF2-40B4-BE49-F238E27FC236}">
                  <a16:creationId xmlns:a16="http://schemas.microsoft.com/office/drawing/2014/main" id="{B3701F7A-19E5-47AA-8D67-4265F2D87512}"/>
                </a:ext>
              </a:extLst>
            </p:cNvPr>
            <p:cNvSpPr/>
            <p:nvPr>
              <p:custDataLst>
                <p:tags r:id="rId4"/>
              </p:custDataLst>
            </p:nvPr>
          </p:nvSpPr>
          <p:spPr>
            <a:xfrm>
              <a:off x="8100060" y="1519819"/>
              <a:ext cx="15241" cy="110862"/>
            </a:xfrm>
            <a:custGeom>
              <a:avLst/>
              <a:gdLst/>
              <a:ahLst/>
              <a:cxnLst/>
              <a:rect l="0" t="0" r="0" b="0"/>
              <a:pathLst>
                <a:path w="15241" h="110862">
                  <a:moveTo>
                    <a:pt x="7620" y="11801"/>
                  </a:moveTo>
                  <a:lnTo>
                    <a:pt x="7620" y="11801"/>
                  </a:lnTo>
                  <a:lnTo>
                    <a:pt x="3575" y="11801"/>
                  </a:lnTo>
                  <a:lnTo>
                    <a:pt x="2383" y="10954"/>
                  </a:lnTo>
                  <a:lnTo>
                    <a:pt x="1589" y="9543"/>
                  </a:lnTo>
                  <a:lnTo>
                    <a:pt x="208" y="4040"/>
                  </a:lnTo>
                  <a:lnTo>
                    <a:pt x="61" y="0"/>
                  </a:lnTo>
                  <a:lnTo>
                    <a:pt x="0" y="26120"/>
                  </a:lnTo>
                  <a:lnTo>
                    <a:pt x="2259" y="33123"/>
                  </a:lnTo>
                  <a:lnTo>
                    <a:pt x="5237" y="39904"/>
                  </a:lnTo>
                  <a:lnTo>
                    <a:pt x="12794" y="75231"/>
                  </a:lnTo>
                  <a:lnTo>
                    <a:pt x="15176" y="100633"/>
                  </a:lnTo>
                  <a:lnTo>
                    <a:pt x="15240" y="110861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4" name="SMARTInkShape-1119">
              <a:extLst>
                <a:ext uri="{FF2B5EF4-FFF2-40B4-BE49-F238E27FC236}">
                  <a16:creationId xmlns:a16="http://schemas.microsoft.com/office/drawing/2014/main" id="{BCED91F9-E991-4003-AE36-50118AD83C35}"/>
                </a:ext>
              </a:extLst>
            </p:cNvPr>
            <p:cNvSpPr/>
            <p:nvPr>
              <p:custDataLst>
                <p:tags r:id="rId5"/>
              </p:custDataLst>
            </p:nvPr>
          </p:nvSpPr>
          <p:spPr>
            <a:xfrm>
              <a:off x="7757253" y="1524211"/>
              <a:ext cx="276250" cy="121710"/>
            </a:xfrm>
            <a:custGeom>
              <a:avLst/>
              <a:gdLst/>
              <a:ahLst/>
              <a:cxnLst/>
              <a:rect l="0" t="0" r="0" b="0"/>
              <a:pathLst>
                <a:path w="276250" h="121710">
                  <a:moveTo>
                    <a:pt x="7527" y="15029"/>
                  </a:moveTo>
                  <a:lnTo>
                    <a:pt x="7527" y="15029"/>
                  </a:lnTo>
                  <a:lnTo>
                    <a:pt x="0" y="15029"/>
                  </a:lnTo>
                  <a:lnTo>
                    <a:pt x="3979" y="15029"/>
                  </a:lnTo>
                  <a:lnTo>
                    <a:pt x="8208" y="12771"/>
                  </a:lnTo>
                  <a:lnTo>
                    <a:pt x="10521" y="10984"/>
                  </a:lnTo>
                  <a:lnTo>
                    <a:pt x="17607" y="8998"/>
                  </a:lnTo>
                  <a:lnTo>
                    <a:pt x="54131" y="7549"/>
                  </a:lnTo>
                  <a:lnTo>
                    <a:pt x="87947" y="3391"/>
                  </a:lnTo>
                  <a:lnTo>
                    <a:pt x="117245" y="856"/>
                  </a:lnTo>
                  <a:lnTo>
                    <a:pt x="151402" y="0"/>
                  </a:lnTo>
                  <a:lnTo>
                    <a:pt x="174052" y="698"/>
                  </a:lnTo>
                  <a:lnTo>
                    <a:pt x="198582" y="6358"/>
                  </a:lnTo>
                  <a:lnTo>
                    <a:pt x="200936" y="7555"/>
                  </a:lnTo>
                  <a:lnTo>
                    <a:pt x="202506" y="9200"/>
                  </a:lnTo>
                  <a:lnTo>
                    <a:pt x="203553" y="11143"/>
                  </a:lnTo>
                  <a:lnTo>
                    <a:pt x="203405" y="12438"/>
                  </a:lnTo>
                  <a:lnTo>
                    <a:pt x="202458" y="13302"/>
                  </a:lnTo>
                  <a:lnTo>
                    <a:pt x="166468" y="25534"/>
                  </a:lnTo>
                  <a:lnTo>
                    <a:pt x="136278" y="28866"/>
                  </a:lnTo>
                  <a:lnTo>
                    <a:pt x="104566" y="33898"/>
                  </a:lnTo>
                  <a:lnTo>
                    <a:pt x="73721" y="36707"/>
                  </a:lnTo>
                  <a:lnTo>
                    <a:pt x="39365" y="37733"/>
                  </a:lnTo>
                  <a:lnTo>
                    <a:pt x="20450" y="37875"/>
                  </a:lnTo>
                  <a:lnTo>
                    <a:pt x="21223" y="37880"/>
                  </a:lnTo>
                  <a:lnTo>
                    <a:pt x="26355" y="33841"/>
                  </a:lnTo>
                  <a:lnTo>
                    <a:pt x="56981" y="28482"/>
                  </a:lnTo>
                  <a:lnTo>
                    <a:pt x="87091" y="24377"/>
                  </a:lnTo>
                  <a:lnTo>
                    <a:pt x="122823" y="23161"/>
                  </a:lnTo>
                  <a:lnTo>
                    <a:pt x="160222" y="22801"/>
                  </a:lnTo>
                  <a:lnTo>
                    <a:pt x="195857" y="24952"/>
                  </a:lnTo>
                  <a:lnTo>
                    <a:pt x="227864" y="28693"/>
                  </a:lnTo>
                  <a:lnTo>
                    <a:pt x="254281" y="32060"/>
                  </a:lnTo>
                  <a:lnTo>
                    <a:pt x="274332" y="36738"/>
                  </a:lnTo>
                  <a:lnTo>
                    <a:pt x="275991" y="37968"/>
                  </a:lnTo>
                  <a:lnTo>
                    <a:pt x="276249" y="39635"/>
                  </a:lnTo>
                  <a:lnTo>
                    <a:pt x="275575" y="41593"/>
                  </a:lnTo>
                  <a:lnTo>
                    <a:pt x="273433" y="42898"/>
                  </a:lnTo>
                  <a:lnTo>
                    <a:pt x="240998" y="49210"/>
                  </a:lnTo>
                  <a:lnTo>
                    <a:pt x="206620" y="56013"/>
                  </a:lnTo>
                  <a:lnTo>
                    <a:pt x="179833" y="60902"/>
                  </a:lnTo>
                  <a:lnTo>
                    <a:pt x="151841" y="65050"/>
                  </a:lnTo>
                  <a:lnTo>
                    <a:pt x="125288" y="66894"/>
                  </a:lnTo>
                  <a:lnTo>
                    <a:pt x="90585" y="71977"/>
                  </a:lnTo>
                  <a:lnTo>
                    <a:pt x="53260" y="75637"/>
                  </a:lnTo>
                  <a:lnTo>
                    <a:pt x="50716" y="74908"/>
                  </a:lnTo>
                  <a:lnTo>
                    <a:pt x="49019" y="73575"/>
                  </a:lnTo>
                  <a:lnTo>
                    <a:pt x="47888" y="71840"/>
                  </a:lnTo>
                  <a:lnTo>
                    <a:pt x="48829" y="70683"/>
                  </a:lnTo>
                  <a:lnTo>
                    <a:pt x="54387" y="69397"/>
                  </a:lnTo>
                  <a:lnTo>
                    <a:pt x="92116" y="64414"/>
                  </a:lnTo>
                  <a:lnTo>
                    <a:pt x="122526" y="61835"/>
                  </a:lnTo>
                  <a:lnTo>
                    <a:pt x="154301" y="61071"/>
                  </a:lnTo>
                  <a:lnTo>
                    <a:pt x="185165" y="60844"/>
                  </a:lnTo>
                  <a:lnTo>
                    <a:pt x="213768" y="61614"/>
                  </a:lnTo>
                  <a:lnTo>
                    <a:pt x="236893" y="67312"/>
                  </a:lnTo>
                  <a:lnTo>
                    <a:pt x="237484" y="68511"/>
                  </a:lnTo>
                  <a:lnTo>
                    <a:pt x="236185" y="70157"/>
                  </a:lnTo>
                  <a:lnTo>
                    <a:pt x="233626" y="72101"/>
                  </a:lnTo>
                  <a:lnTo>
                    <a:pt x="226267" y="74261"/>
                  </a:lnTo>
                  <a:lnTo>
                    <a:pt x="195882" y="81845"/>
                  </a:lnTo>
                  <a:lnTo>
                    <a:pt x="159002" y="89125"/>
                  </a:lnTo>
                  <a:lnTo>
                    <a:pt x="121172" y="91799"/>
                  </a:lnTo>
                  <a:lnTo>
                    <a:pt x="102225" y="97753"/>
                  </a:lnTo>
                  <a:lnTo>
                    <a:pt x="101140" y="97272"/>
                  </a:lnTo>
                  <a:lnTo>
                    <a:pt x="100415" y="96104"/>
                  </a:lnTo>
                  <a:lnTo>
                    <a:pt x="99933" y="94479"/>
                  </a:lnTo>
                  <a:lnTo>
                    <a:pt x="101305" y="93396"/>
                  </a:lnTo>
                  <a:lnTo>
                    <a:pt x="134396" y="85325"/>
                  </a:lnTo>
                  <a:lnTo>
                    <a:pt x="170425" y="83835"/>
                  </a:lnTo>
                  <a:lnTo>
                    <a:pt x="194552" y="84522"/>
                  </a:lnTo>
                  <a:lnTo>
                    <a:pt x="214681" y="90179"/>
                  </a:lnTo>
                  <a:lnTo>
                    <a:pt x="215902" y="91375"/>
                  </a:lnTo>
                  <a:lnTo>
                    <a:pt x="215870" y="93020"/>
                  </a:lnTo>
                  <a:lnTo>
                    <a:pt x="215003" y="94963"/>
                  </a:lnTo>
                  <a:lnTo>
                    <a:pt x="213577" y="96258"/>
                  </a:lnTo>
                  <a:lnTo>
                    <a:pt x="190677" y="102553"/>
                  </a:lnTo>
                  <a:lnTo>
                    <a:pt x="159134" y="106542"/>
                  </a:lnTo>
                  <a:lnTo>
                    <a:pt x="123426" y="112347"/>
                  </a:lnTo>
                  <a:lnTo>
                    <a:pt x="101699" y="115831"/>
                  </a:lnTo>
                  <a:lnTo>
                    <a:pt x="83727" y="121709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86" name="SMARTInkShape-1120">
            <a:extLst>
              <a:ext uri="{FF2B5EF4-FFF2-40B4-BE49-F238E27FC236}">
                <a16:creationId xmlns:a16="http://schemas.microsoft.com/office/drawing/2014/main" id="{3F1A6039-39D2-4AD9-BF46-E33A09D55442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739140" y="1127760"/>
            <a:ext cx="289561" cy="15229"/>
          </a:xfrm>
          <a:custGeom>
            <a:avLst/>
            <a:gdLst/>
            <a:ahLst/>
            <a:cxnLst/>
            <a:rect l="0" t="0" r="0" b="0"/>
            <a:pathLst>
              <a:path w="289561" h="15229">
                <a:moveTo>
                  <a:pt x="0" y="0"/>
                </a:moveTo>
                <a:lnTo>
                  <a:pt x="0" y="0"/>
                </a:lnTo>
                <a:lnTo>
                  <a:pt x="0" y="4045"/>
                </a:lnTo>
                <a:lnTo>
                  <a:pt x="847" y="5237"/>
                </a:lnTo>
                <a:lnTo>
                  <a:pt x="2258" y="6031"/>
                </a:lnTo>
                <a:lnTo>
                  <a:pt x="6561" y="7306"/>
                </a:lnTo>
                <a:lnTo>
                  <a:pt x="13494" y="12795"/>
                </a:lnTo>
                <a:lnTo>
                  <a:pt x="20555" y="14516"/>
                </a:lnTo>
                <a:lnTo>
                  <a:pt x="54013" y="15228"/>
                </a:lnTo>
                <a:lnTo>
                  <a:pt x="84065" y="14392"/>
                </a:lnTo>
                <a:lnTo>
                  <a:pt x="115503" y="8679"/>
                </a:lnTo>
                <a:lnTo>
                  <a:pt x="150254" y="7829"/>
                </a:lnTo>
                <a:lnTo>
                  <a:pt x="182456" y="5403"/>
                </a:lnTo>
                <a:lnTo>
                  <a:pt x="217321" y="1067"/>
                </a:lnTo>
                <a:lnTo>
                  <a:pt x="250737" y="1057"/>
                </a:lnTo>
                <a:lnTo>
                  <a:pt x="289560" y="7620"/>
                </a:lnTo>
              </a:path>
            </a:pathLst>
          </a:custGeom>
          <a:ln w="19050">
            <a:solidFill>
              <a:srgbClr val="009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Bank Payments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On your Check register handout, input the following transactions:</a:t>
            </a:r>
          </a:p>
          <a:p>
            <a:r>
              <a:rPr lang="en-US" dirty="0"/>
              <a:t>10/20 – Ate at Applebee’s for $30.80 used your Debit  card to pay it</a:t>
            </a:r>
          </a:p>
          <a:p>
            <a:r>
              <a:rPr lang="en-US" dirty="0"/>
              <a:t>10/25  Deposited $40 for some </a:t>
            </a:r>
            <a:r>
              <a:rPr lang="en-US" dirty="0" err="1"/>
              <a:t>Playstation</a:t>
            </a:r>
            <a:r>
              <a:rPr lang="en-US" dirty="0"/>
              <a:t> games you sold to your buddy</a:t>
            </a:r>
          </a:p>
          <a:p>
            <a:r>
              <a:rPr lang="en-US" dirty="0"/>
              <a:t>10/28 – Withdrew $20.00 cash using your ATM card</a:t>
            </a:r>
          </a:p>
          <a:p>
            <a:r>
              <a:rPr lang="en-US" dirty="0"/>
              <a:t>10/29 – Check 1004 – paid your Verizon phone bill for $57.23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533400" y="838200"/>
          <a:ext cx="8077204" cy="445008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99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5720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457200">
                <a:tc rowSpan="2">
                  <a:txBody>
                    <a:bodyPr/>
                    <a:lstStyle/>
                    <a:p>
                      <a:r>
                        <a:rPr lang="en-US" sz="1200" dirty="0"/>
                        <a:t>Check</a:t>
                      </a:r>
                      <a:r>
                        <a:rPr lang="en-US" sz="1200" baseline="0" dirty="0"/>
                        <a:t> #</a:t>
                      </a:r>
                      <a:endParaRPr lang="en-US" sz="12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200" dirty="0"/>
                        <a:t>Date</a:t>
                      </a:r>
                      <a:endParaRPr lang="en-US" sz="12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200" dirty="0"/>
                        <a:t>Description</a:t>
                      </a:r>
                      <a:endParaRPr lang="en-US" sz="12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r>
                        <a:rPr lang="en-US" sz="1200" dirty="0"/>
                        <a:t>Payment</a:t>
                      </a:r>
                      <a:endParaRPr lang="en-US" sz="12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 sz="16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200" dirty="0"/>
                        <a:t>Fee</a:t>
                      </a:r>
                      <a:endParaRPr lang="en-US" sz="12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200" dirty="0">
                          <a:sym typeface="Wingdings"/>
                        </a:rPr>
                        <a:t></a:t>
                      </a:r>
                      <a:endParaRPr lang="en-US" sz="12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r>
                        <a:rPr lang="en-US" sz="1200" dirty="0"/>
                        <a:t>Deposit/</a:t>
                      </a:r>
                    </a:p>
                    <a:p>
                      <a:r>
                        <a:rPr lang="en-US" sz="1200" dirty="0"/>
                        <a:t>Credit</a:t>
                      </a:r>
                      <a:r>
                        <a:rPr lang="en-US" sz="1200" baseline="0" dirty="0"/>
                        <a:t> +</a:t>
                      </a:r>
                      <a:endParaRPr lang="en-US" sz="12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 sz="16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200" dirty="0"/>
                        <a:t>Balance</a:t>
                      </a:r>
                      <a:endParaRPr lang="en-US" sz="12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2">
                              <a:lumMod val="95000"/>
                              <a:lumOff val="5000"/>
                            </a:schemeClr>
                          </a:solidFill>
                        </a:rPr>
                        <a:t>0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1200" dirty="0" err="1"/>
                        <a:t>Dep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10/1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Open Account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+200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    Initial Deposit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1200" dirty="0"/>
                        <a:t>1001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10/1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Sam’s Club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/>
                        <a:t>72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/>
                        <a:t>00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-72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/>
                        <a:t>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     Groceries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128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1200"/>
                        <a:t>1002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10/2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Voided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/>
                        <a:t>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/>
                        <a:t>00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-0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128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1200"/>
                        <a:t>ON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10/5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US</a:t>
                      </a:r>
                      <a:r>
                        <a:rPr lang="en-US" sz="1200" baseline="0" dirty="0"/>
                        <a:t> Bank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/>
                        <a:t>25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/>
                        <a:t>00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-25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      Credit Card Pay.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103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" name="Action Button: Forward or Next 2">
            <a:hlinkClick r:id="rId3" action="ppaction://hlinksldjump" highlightClick="1"/>
          </p:cNvPr>
          <p:cNvSpPr/>
          <p:nvPr/>
        </p:nvSpPr>
        <p:spPr>
          <a:xfrm>
            <a:off x="6705600" y="6172200"/>
            <a:ext cx="914400" cy="685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715000" y="57912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Bank Statement</a:t>
            </a:r>
          </a:p>
        </p:txBody>
      </p:sp>
      <p:sp>
        <p:nvSpPr>
          <p:cNvPr id="7" name="Action Button: Forward or Next 6">
            <a:hlinkClick r:id="rId4" action="ppaction://hlinksldjump" highlightClick="1"/>
          </p:cNvPr>
          <p:cNvSpPr/>
          <p:nvPr/>
        </p:nvSpPr>
        <p:spPr>
          <a:xfrm>
            <a:off x="8305800" y="6324600"/>
            <a:ext cx="609600" cy="5334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848600" y="58674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Reconcile</a:t>
            </a:r>
          </a:p>
        </p:txBody>
      </p:sp>
    </p:spTree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05730877"/>
              </p:ext>
            </p:extLst>
          </p:nvPr>
        </p:nvGraphicFramePr>
        <p:xfrm>
          <a:off x="762000" y="228600"/>
          <a:ext cx="7593830" cy="6551806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8415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3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603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808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356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082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3563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605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3563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8084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3563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65678">
                <a:tc rowSpan="2">
                  <a:txBody>
                    <a:bodyPr/>
                    <a:lstStyle/>
                    <a:p>
                      <a:r>
                        <a:rPr lang="en-US" sz="1200" dirty="0"/>
                        <a:t>Check</a:t>
                      </a:r>
                      <a:r>
                        <a:rPr lang="en-US" sz="1200" baseline="0" dirty="0"/>
                        <a:t> #</a:t>
                      </a:r>
                      <a:endParaRPr lang="en-US" sz="12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200" dirty="0"/>
                        <a:t>Date</a:t>
                      </a:r>
                      <a:endParaRPr lang="en-US" sz="12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200" dirty="0"/>
                        <a:t>Description</a:t>
                      </a:r>
                      <a:endParaRPr lang="en-US" sz="12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r>
                        <a:rPr lang="en-US" sz="1200" dirty="0"/>
                        <a:t>Payment</a:t>
                      </a:r>
                      <a:endParaRPr lang="en-US" sz="12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 sz="16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200" dirty="0"/>
                        <a:t>Fee</a:t>
                      </a:r>
                      <a:endParaRPr lang="en-US" sz="12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200" dirty="0">
                          <a:sym typeface="Wingdings"/>
                        </a:rPr>
                        <a:t></a:t>
                      </a:r>
                      <a:endParaRPr lang="en-US" sz="12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r>
                        <a:rPr lang="en-US" sz="1200" dirty="0"/>
                        <a:t>Deposit/</a:t>
                      </a:r>
                    </a:p>
                    <a:p>
                      <a:r>
                        <a:rPr lang="en-US" sz="1200" dirty="0"/>
                        <a:t>Credit</a:t>
                      </a:r>
                      <a:r>
                        <a:rPr lang="en-US" sz="1200" baseline="0" dirty="0"/>
                        <a:t> +</a:t>
                      </a:r>
                      <a:endParaRPr lang="en-US" sz="12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 sz="16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200" dirty="0"/>
                        <a:t>Balance</a:t>
                      </a:r>
                      <a:endParaRPr lang="en-US" sz="12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03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2">
                              <a:lumMod val="95000"/>
                              <a:lumOff val="5000"/>
                            </a:schemeClr>
                          </a:solidFill>
                        </a:rPr>
                        <a:t>103.00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678">
                <a:tc>
                  <a:txBody>
                    <a:bodyPr/>
                    <a:lstStyle/>
                    <a:p>
                      <a:r>
                        <a:rPr lang="en-US" sz="1200" dirty="0"/>
                        <a:t>DEP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10/6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Deposit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350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+350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678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   Paycheck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453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678">
                <a:tc>
                  <a:txBody>
                    <a:bodyPr/>
                    <a:lstStyle/>
                    <a:p>
                      <a:r>
                        <a:rPr lang="en-US" sz="1200" dirty="0"/>
                        <a:t>1003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10/7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Best Buy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/>
                        <a:t>-22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/>
                        <a:t>00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    -22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678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    Movies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431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678">
                <a:tc>
                  <a:txBody>
                    <a:bodyPr/>
                    <a:lstStyle/>
                    <a:p>
                      <a:r>
                        <a:rPr lang="en-US" sz="1200" dirty="0"/>
                        <a:t>DC Pay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10/8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Holiday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/>
                        <a:t>-46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/>
                        <a:t>00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-46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678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    Gas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385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678">
                <a:tc>
                  <a:txBody>
                    <a:bodyPr/>
                    <a:lstStyle/>
                    <a:p>
                      <a:r>
                        <a:rPr lang="en-US" sz="1200" dirty="0"/>
                        <a:t>DC Pay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10/20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Applebee’s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/>
                        <a:t>30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/>
                        <a:t>80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-30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678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    Dinner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354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678">
                <a:tc>
                  <a:txBody>
                    <a:bodyPr/>
                    <a:lstStyle/>
                    <a:p>
                      <a:r>
                        <a:rPr lang="en-US" sz="1200" dirty="0"/>
                        <a:t>WD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10/29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Cash Withdrawal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/>
                        <a:t>20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/>
                        <a:t>00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-20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5678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      Spending</a:t>
                      </a:r>
                      <a:r>
                        <a:rPr lang="en-US" sz="1200" baseline="0" dirty="0"/>
                        <a:t> money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334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5678">
                <a:tc>
                  <a:txBody>
                    <a:bodyPr/>
                    <a:lstStyle/>
                    <a:p>
                      <a:r>
                        <a:rPr lang="en-US" sz="1200" dirty="0"/>
                        <a:t>Dep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10/29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Deposit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/>
                        <a:t>00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+40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5678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     Sale of Games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374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65678">
                <a:tc>
                  <a:txBody>
                    <a:bodyPr/>
                    <a:lstStyle/>
                    <a:p>
                      <a:r>
                        <a:rPr lang="en-US" sz="1200"/>
                        <a:t>1004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10/29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Verizon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/>
                        <a:t>57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-57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65678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      Phone bill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/>
                        <a:t>316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97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65678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65678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sp>
        <p:nvSpPr>
          <p:cNvPr id="3" name="Action Button: Forward or Next 2">
            <a:hlinkClick r:id="rId3" action="ppaction://hlinksldjump" highlightClick="1"/>
          </p:cNvPr>
          <p:cNvSpPr/>
          <p:nvPr/>
        </p:nvSpPr>
        <p:spPr>
          <a:xfrm>
            <a:off x="8686800" y="6324600"/>
            <a:ext cx="457200" cy="5334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8355830" y="5893713"/>
            <a:ext cx="838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Bank Statement</a:t>
            </a:r>
          </a:p>
        </p:txBody>
      </p:sp>
      <p:sp>
        <p:nvSpPr>
          <p:cNvPr id="6" name="Action Button: Forward or Next 5">
            <a:hlinkClick r:id="rId4" action="ppaction://hlinksldjump" highlightClick="1"/>
          </p:cNvPr>
          <p:cNvSpPr/>
          <p:nvPr/>
        </p:nvSpPr>
        <p:spPr>
          <a:xfrm>
            <a:off x="8534401" y="4876800"/>
            <a:ext cx="609599" cy="5334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8305800" y="4572000"/>
            <a:ext cx="838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Reconcile</a:t>
            </a:r>
          </a:p>
        </p:txBody>
      </p:sp>
    </p:spTree>
  </p:cSld>
  <p:clrMapOvr>
    <a:masterClrMapping/>
  </p:clrMapOvr>
  <p:transition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6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Bank Reconciliation</a:t>
            </a:r>
          </a:p>
        </p:txBody>
      </p:sp>
      <p:sp>
        <p:nvSpPr>
          <p:cNvPr id="14341" name="Rectangle 68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1"/>
            <a:ext cx="8001000" cy="4602163"/>
          </a:xfrm>
        </p:spPr>
        <p:txBody>
          <a:bodyPr/>
          <a:lstStyle/>
          <a:p>
            <a:pPr eaLnBrk="1" hangingPunct="1"/>
            <a:r>
              <a:rPr lang="en-US" dirty="0"/>
              <a:t>Bank Statement:  </a:t>
            </a:r>
          </a:p>
          <a:p>
            <a:pPr lvl="1" eaLnBrk="1" hangingPunct="1"/>
            <a:r>
              <a:rPr lang="en-US" dirty="0"/>
              <a:t>Mailed monthly</a:t>
            </a:r>
          </a:p>
          <a:p>
            <a:pPr lvl="1" eaLnBrk="1" hangingPunct="1"/>
            <a:r>
              <a:rPr lang="en-US" dirty="0"/>
              <a:t>Lists checks processed, withdrawals, deposits, interest and service charges</a:t>
            </a:r>
          </a:p>
          <a:p>
            <a:pPr eaLnBrk="1" hangingPunct="1"/>
            <a:r>
              <a:rPr lang="en-US" dirty="0"/>
              <a:t>The process of matching your checkbook register with the bank statement is known as </a:t>
            </a:r>
            <a:r>
              <a:rPr lang="en-US" b="1" dirty="0">
                <a:solidFill>
                  <a:schemeClr val="hlink"/>
                </a:solidFill>
              </a:rPr>
              <a:t>bank reconciliation</a:t>
            </a:r>
          </a:p>
          <a:p>
            <a:pPr lvl="1" eaLnBrk="1" hangingPunct="1"/>
            <a:r>
              <a:rPr lang="en-US" dirty="0"/>
              <a:t>When completed, checkbook balance will equal reconciliation!!!!</a:t>
            </a:r>
          </a:p>
          <a:p>
            <a:pPr eaLnBrk="1" hangingPunct="1"/>
            <a:r>
              <a:rPr lang="en-US" dirty="0"/>
              <a:t>Reconciliation is done on the back of the statement</a:t>
            </a:r>
          </a:p>
          <a:p>
            <a:pPr eaLnBrk="1" hangingPunct="1"/>
            <a:r>
              <a:rPr lang="en-US" dirty="0"/>
              <a:t>Use the Bank Statement Work Together assignment</a:t>
            </a:r>
          </a:p>
          <a:p>
            <a:pPr eaLnBrk="1" hangingPunct="1"/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43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43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43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43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43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434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 uiExpand="1" build="p" bldLvl="3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heme/theme1.xml><?xml version="1.0" encoding="utf-8"?>
<a:theme xmlns:a="http://schemas.openxmlformats.org/drawingml/2006/main" name="1_MYPF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FF0000"/>
      </a:accent2>
      <a:accent3>
        <a:srgbClr val="FFFFFF"/>
      </a:accent3>
      <a:accent4>
        <a:srgbClr val="000000"/>
      </a:accent4>
      <a:accent5>
        <a:srgbClr val="DAEDEF"/>
      </a:accent5>
      <a:accent6>
        <a:srgbClr val="E70000"/>
      </a:accent6>
      <a:hlink>
        <a:srgbClr val="007DBC"/>
      </a:hlink>
      <a:folHlink>
        <a:srgbClr val="99CC00"/>
      </a:folHlink>
    </a:clrScheme>
    <a:fontScheme name="1_MYPF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MYPF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YPF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YPF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YPF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YPF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YPF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YPF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YPF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YPF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YPF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YPF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YPF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EA0000"/>
    </a:accent2>
    <a:accent3>
      <a:srgbClr val="FFFFFF"/>
    </a:accent3>
    <a:accent4>
      <a:srgbClr val="000000"/>
    </a:accent4>
    <a:accent5>
      <a:srgbClr val="DAEDEF"/>
    </a:accent5>
    <a:accent6>
      <a:srgbClr val="D40000"/>
    </a:accent6>
    <a:hlink>
      <a:srgbClr val="007DBC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2217</Words>
  <Application>Microsoft Office PowerPoint</Application>
  <PresentationFormat>On-screen Show (4:3)</PresentationFormat>
  <Paragraphs>531</Paragraphs>
  <Slides>33</Slides>
  <Notes>32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7" baseType="lpstr">
      <vt:lpstr>Arial</vt:lpstr>
      <vt:lpstr>Times New Roman</vt:lpstr>
      <vt:lpstr>Wingdings</vt:lpstr>
      <vt:lpstr>1_MYPF</vt:lpstr>
      <vt:lpstr>Checking Account Forms</vt:lpstr>
      <vt:lpstr>Check Register</vt:lpstr>
      <vt:lpstr>Check Register</vt:lpstr>
      <vt:lpstr>PowerPoint Presentation</vt:lpstr>
      <vt:lpstr>PowerPoint Presentation</vt:lpstr>
      <vt:lpstr>Additional Bank Payments</vt:lpstr>
      <vt:lpstr>PowerPoint Presentation</vt:lpstr>
      <vt:lpstr>PowerPoint Presentation</vt:lpstr>
      <vt:lpstr>Bank Reconciliation</vt:lpstr>
      <vt:lpstr>PowerPoint Presentation</vt:lpstr>
      <vt:lpstr>Reconciliation</vt:lpstr>
      <vt:lpstr>Reconciling Your Checking Account</vt:lpstr>
      <vt:lpstr>Assignment</vt:lpstr>
      <vt:lpstr>PowerPoint Presentation</vt:lpstr>
      <vt:lpstr>Types of Checking Accounts</vt:lpstr>
      <vt:lpstr>Banking Services</vt:lpstr>
      <vt:lpstr>Guaranteed-payment Checks</vt:lpstr>
      <vt:lpstr>Money Orders</vt:lpstr>
      <vt:lpstr>Debit Cards</vt:lpstr>
      <vt:lpstr>Bank Credit Cards</vt:lpstr>
      <vt:lpstr>Overdraft Protection</vt:lpstr>
      <vt:lpstr>Automated Teller Machines</vt:lpstr>
      <vt:lpstr>Online and Telephone Banking </vt:lpstr>
      <vt:lpstr>Other Services:</vt:lpstr>
      <vt:lpstr>Other Services (continued)</vt:lpstr>
      <vt:lpstr>PowerPoint Presentation</vt:lpstr>
      <vt:lpstr>Bank Fees</vt:lpstr>
      <vt:lpstr>Finance Minutes </vt:lpstr>
      <vt:lpstr>Examples of Bank Fees</vt:lpstr>
      <vt:lpstr>PowerPoint Presentation</vt:lpstr>
      <vt:lpstr>Group Assignment:  Choose a Bank</vt:lpstr>
      <vt:lpstr>Group Assignment:  Choose a Bank</vt:lpstr>
      <vt:lpstr>Assignment: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2020-12-09T01:13:57Z</dcterms:created>
  <dcterms:modified xsi:type="dcterms:W3CDTF">2023-01-03T19:29:57Z</dcterms:modified>
</cp:coreProperties>
</file>